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80" r:id="rId15"/>
    <p:sldId id="281" r:id="rId16"/>
    <p:sldId id="271" r:id="rId17"/>
    <p:sldId id="272" r:id="rId18"/>
    <p:sldId id="273" r:id="rId19"/>
    <p:sldId id="282" r:id="rId20"/>
    <p:sldId id="283" r:id="rId21"/>
    <p:sldId id="276" r:id="rId22"/>
    <p:sldId id="277" r:id="rId23"/>
    <p:sldId id="278" r:id="rId24"/>
    <p:sldId id="279" r:id="rId25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732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valdi Pranata Sunandar" userId="fb97c082b25a11fc" providerId="LiveId" clId="{AFFD9650-93C9-4208-8DED-A0CF89B2230B}"/>
    <pc:docChg chg="undo custSel addSld delSld modSld">
      <pc:chgData name="Rivaldi Pranata Sunandar" userId="fb97c082b25a11fc" providerId="LiveId" clId="{AFFD9650-93C9-4208-8DED-A0CF89B2230B}" dt="2025-06-18T07:07:45.711" v="71" actId="47"/>
      <pc:docMkLst>
        <pc:docMk/>
      </pc:docMkLst>
      <pc:sldChg chg="add del">
        <pc:chgData name="Rivaldi Pranata Sunandar" userId="fb97c082b25a11fc" providerId="LiveId" clId="{AFFD9650-93C9-4208-8DED-A0CF89B2230B}" dt="2025-06-18T07:01:41.284" v="9" actId="47"/>
        <pc:sldMkLst>
          <pc:docMk/>
          <pc:sldMk cId="0" sldId="269"/>
        </pc:sldMkLst>
      </pc:sldChg>
      <pc:sldChg chg="add del">
        <pc:chgData name="Rivaldi Pranata Sunandar" userId="fb97c082b25a11fc" providerId="LiveId" clId="{AFFD9650-93C9-4208-8DED-A0CF89B2230B}" dt="2025-06-18T07:01:41.284" v="9" actId="47"/>
        <pc:sldMkLst>
          <pc:docMk/>
          <pc:sldMk cId="0" sldId="270"/>
        </pc:sldMkLst>
      </pc:sldChg>
      <pc:sldChg chg="addSp delSp modSp add del mod">
        <pc:chgData name="Rivaldi Pranata Sunandar" userId="fb97c082b25a11fc" providerId="LiveId" clId="{AFFD9650-93C9-4208-8DED-A0CF89B2230B}" dt="2025-06-18T07:02:32.739" v="17"/>
        <pc:sldMkLst>
          <pc:docMk/>
          <pc:sldMk cId="0" sldId="271"/>
        </pc:sldMkLst>
        <pc:spChg chg="del">
          <ac:chgData name="Rivaldi Pranata Sunandar" userId="fb97c082b25a11fc" providerId="LiveId" clId="{AFFD9650-93C9-4208-8DED-A0CF89B2230B}" dt="2025-06-18T07:02:12.707" v="12" actId="478"/>
          <ac:spMkLst>
            <pc:docMk/>
            <pc:sldMk cId="0" sldId="271"/>
            <ac:spMk id="4" creationId="{00000000-0000-0000-0000-000000000000}"/>
          </ac:spMkLst>
        </pc:spChg>
        <pc:spChg chg="del">
          <ac:chgData name="Rivaldi Pranata Sunandar" userId="fb97c082b25a11fc" providerId="LiveId" clId="{AFFD9650-93C9-4208-8DED-A0CF89B2230B}" dt="2025-06-18T07:02:31.975" v="16" actId="478"/>
          <ac:spMkLst>
            <pc:docMk/>
            <pc:sldMk cId="0" sldId="271"/>
            <ac:spMk id="5" creationId="{00000000-0000-0000-0000-000000000000}"/>
          </ac:spMkLst>
        </pc:spChg>
        <pc:spChg chg="add del mod">
          <ac:chgData name="Rivaldi Pranata Sunandar" userId="fb97c082b25a11fc" providerId="LiveId" clId="{AFFD9650-93C9-4208-8DED-A0CF89B2230B}" dt="2025-06-18T07:02:20.293" v="14" actId="478"/>
          <ac:spMkLst>
            <pc:docMk/>
            <pc:sldMk cId="0" sldId="271"/>
            <ac:spMk id="8" creationId="{780464D5-5B95-86C2-92F8-9E81125C111A}"/>
          </ac:spMkLst>
        </pc:spChg>
        <pc:spChg chg="add mod">
          <ac:chgData name="Rivaldi Pranata Sunandar" userId="fb97c082b25a11fc" providerId="LiveId" clId="{AFFD9650-93C9-4208-8DED-A0CF89B2230B}" dt="2025-06-18T07:02:13.886" v="13"/>
          <ac:spMkLst>
            <pc:docMk/>
            <pc:sldMk cId="0" sldId="271"/>
            <ac:spMk id="9" creationId="{4FCAC221-B905-9224-D4BB-4CE758EE03F5}"/>
          </ac:spMkLst>
        </pc:spChg>
        <pc:spChg chg="add mod">
          <ac:chgData name="Rivaldi Pranata Sunandar" userId="fb97c082b25a11fc" providerId="LiveId" clId="{AFFD9650-93C9-4208-8DED-A0CF89B2230B}" dt="2025-06-18T07:02:21.131" v="15"/>
          <ac:spMkLst>
            <pc:docMk/>
            <pc:sldMk cId="0" sldId="271"/>
            <ac:spMk id="10" creationId="{6C08B902-EB5C-2AF3-056C-E3A862E19AA0}"/>
          </ac:spMkLst>
        </pc:spChg>
        <pc:spChg chg="add mod">
          <ac:chgData name="Rivaldi Pranata Sunandar" userId="fb97c082b25a11fc" providerId="LiveId" clId="{AFFD9650-93C9-4208-8DED-A0CF89B2230B}" dt="2025-06-18T07:02:32.739" v="17"/>
          <ac:spMkLst>
            <pc:docMk/>
            <pc:sldMk cId="0" sldId="271"/>
            <ac:spMk id="11" creationId="{CFCC0A85-C6A1-DD5B-658D-63A321098313}"/>
          </ac:spMkLst>
        </pc:spChg>
      </pc:sldChg>
      <pc:sldChg chg="addSp delSp modSp add del mod setBg">
        <pc:chgData name="Rivaldi Pranata Sunandar" userId="fb97c082b25a11fc" providerId="LiveId" clId="{AFFD9650-93C9-4208-8DED-A0CF89B2230B}" dt="2025-06-18T07:06:25.759" v="62" actId="1036"/>
        <pc:sldMkLst>
          <pc:docMk/>
          <pc:sldMk cId="0" sldId="272"/>
        </pc:sldMkLst>
        <pc:spChg chg="del">
          <ac:chgData name="Rivaldi Pranata Sunandar" userId="fb97c082b25a11fc" providerId="LiveId" clId="{AFFD9650-93C9-4208-8DED-A0CF89B2230B}" dt="2025-06-18T07:06:08.381" v="48" actId="478"/>
          <ac:spMkLst>
            <pc:docMk/>
            <pc:sldMk cId="0" sldId="272"/>
            <ac:spMk id="4" creationId="{00000000-0000-0000-0000-000000000000}"/>
          </ac:spMkLst>
        </pc:spChg>
        <pc:spChg chg="del topLvl">
          <ac:chgData name="Rivaldi Pranata Sunandar" userId="fb97c082b25a11fc" providerId="LiveId" clId="{AFFD9650-93C9-4208-8DED-A0CF89B2230B}" dt="2025-06-18T07:05:36.729" v="44" actId="478"/>
          <ac:spMkLst>
            <pc:docMk/>
            <pc:sldMk cId="0" sldId="272"/>
            <ac:spMk id="6" creationId="{00000000-0000-0000-0000-000000000000}"/>
          </ac:spMkLst>
        </pc:spChg>
        <pc:spChg chg="add del topLvl">
          <ac:chgData name="Rivaldi Pranata Sunandar" userId="fb97c082b25a11fc" providerId="LiveId" clId="{AFFD9650-93C9-4208-8DED-A0CF89B2230B}" dt="2025-06-18T07:05:36.729" v="44" actId="478"/>
          <ac:spMkLst>
            <pc:docMk/>
            <pc:sldMk cId="0" sldId="272"/>
            <ac:spMk id="7" creationId="{00000000-0000-0000-0000-000000000000}"/>
          </ac:spMkLst>
        </pc:spChg>
        <pc:spChg chg="add del">
          <ac:chgData name="Rivaldi Pranata Sunandar" userId="fb97c082b25a11fc" providerId="LiveId" clId="{AFFD9650-93C9-4208-8DED-A0CF89B2230B}" dt="2025-06-18T07:04:27.040" v="24" actId="478"/>
          <ac:spMkLst>
            <pc:docMk/>
            <pc:sldMk cId="0" sldId="272"/>
            <ac:spMk id="8" creationId="{00000000-0000-0000-0000-000000000000}"/>
          </ac:spMkLst>
        </pc:spChg>
        <pc:spChg chg="add mod">
          <ac:chgData name="Rivaldi Pranata Sunandar" userId="fb97c082b25a11fc" providerId="LiveId" clId="{AFFD9650-93C9-4208-8DED-A0CF89B2230B}" dt="2025-06-18T07:05:03.247" v="43" actId="1037"/>
          <ac:spMkLst>
            <pc:docMk/>
            <pc:sldMk cId="0" sldId="272"/>
            <ac:spMk id="40" creationId="{8CBF4919-C152-58C6-F134-F7B4838AF23F}"/>
          </ac:spMkLst>
        </pc:spChg>
        <pc:spChg chg="add mod">
          <ac:chgData name="Rivaldi Pranata Sunandar" userId="fb97c082b25a11fc" providerId="LiveId" clId="{AFFD9650-93C9-4208-8DED-A0CF89B2230B}" dt="2025-06-18T07:06:25.759" v="62" actId="1036"/>
          <ac:spMkLst>
            <pc:docMk/>
            <pc:sldMk cId="0" sldId="272"/>
            <ac:spMk id="41" creationId="{189832F3-8C10-301D-8A8D-5A786DDD0124}"/>
          </ac:spMkLst>
        </pc:spChg>
        <pc:spChg chg="mod">
          <ac:chgData name="Rivaldi Pranata Sunandar" userId="fb97c082b25a11fc" providerId="LiveId" clId="{AFFD9650-93C9-4208-8DED-A0CF89B2230B}" dt="2025-06-18T07:05:38.578" v="45"/>
          <ac:spMkLst>
            <pc:docMk/>
            <pc:sldMk cId="0" sldId="272"/>
            <ac:spMk id="43" creationId="{2921E014-B485-07FF-4976-D70F9A5100E5}"/>
          </ac:spMkLst>
        </pc:spChg>
        <pc:spChg chg="mod">
          <ac:chgData name="Rivaldi Pranata Sunandar" userId="fb97c082b25a11fc" providerId="LiveId" clId="{AFFD9650-93C9-4208-8DED-A0CF89B2230B}" dt="2025-06-18T07:05:38.578" v="45"/>
          <ac:spMkLst>
            <pc:docMk/>
            <pc:sldMk cId="0" sldId="272"/>
            <ac:spMk id="44" creationId="{B53BD05D-05E2-F64A-7E3F-3DEC55370C33}"/>
          </ac:spMkLst>
        </pc:spChg>
        <pc:spChg chg="mod">
          <ac:chgData name="Rivaldi Pranata Sunandar" userId="fb97c082b25a11fc" providerId="LiveId" clId="{AFFD9650-93C9-4208-8DED-A0CF89B2230B}" dt="2025-06-18T07:05:38.578" v="45"/>
          <ac:spMkLst>
            <pc:docMk/>
            <pc:sldMk cId="0" sldId="272"/>
            <ac:spMk id="46" creationId="{79BD231A-6013-DB24-D79D-793DAFB59374}"/>
          </ac:spMkLst>
        </pc:spChg>
        <pc:spChg chg="mod">
          <ac:chgData name="Rivaldi Pranata Sunandar" userId="fb97c082b25a11fc" providerId="LiveId" clId="{AFFD9650-93C9-4208-8DED-A0CF89B2230B}" dt="2025-06-18T07:05:38.578" v="45"/>
          <ac:spMkLst>
            <pc:docMk/>
            <pc:sldMk cId="0" sldId="272"/>
            <ac:spMk id="47" creationId="{EBED5052-CB61-98F2-EC76-15FF1052CAD0}"/>
          </ac:spMkLst>
        </pc:spChg>
        <pc:spChg chg="add del mod">
          <ac:chgData name="Rivaldi Pranata Sunandar" userId="fb97c082b25a11fc" providerId="LiveId" clId="{AFFD9650-93C9-4208-8DED-A0CF89B2230B}" dt="2025-06-18T07:06:18.680" v="49" actId="478"/>
          <ac:spMkLst>
            <pc:docMk/>
            <pc:sldMk cId="0" sldId="272"/>
            <ac:spMk id="49" creationId="{E53E6050-2CB0-243C-F38F-F76DD2043B57}"/>
          </ac:spMkLst>
        </pc:spChg>
        <pc:grpChg chg="add del mod">
          <ac:chgData name="Rivaldi Pranata Sunandar" userId="fb97c082b25a11fc" providerId="LiveId" clId="{AFFD9650-93C9-4208-8DED-A0CF89B2230B}" dt="2025-06-18T07:05:36.729" v="44" actId="478"/>
          <ac:grpSpMkLst>
            <pc:docMk/>
            <pc:sldMk cId="0" sldId="272"/>
            <ac:grpSpMk id="5" creationId="{00000000-0000-0000-0000-000000000000}"/>
          </ac:grpSpMkLst>
        </pc:grpChg>
        <pc:grpChg chg="add mod">
          <ac:chgData name="Rivaldi Pranata Sunandar" userId="fb97c082b25a11fc" providerId="LiveId" clId="{AFFD9650-93C9-4208-8DED-A0CF89B2230B}" dt="2025-06-18T07:05:38.578" v="45"/>
          <ac:grpSpMkLst>
            <pc:docMk/>
            <pc:sldMk cId="0" sldId="272"/>
            <ac:grpSpMk id="42" creationId="{551186E3-71AF-C0FE-2841-8BD7AA0CE2CA}"/>
          </ac:grpSpMkLst>
        </pc:grpChg>
        <pc:grpChg chg="add mod">
          <ac:chgData name="Rivaldi Pranata Sunandar" userId="fb97c082b25a11fc" providerId="LiveId" clId="{AFFD9650-93C9-4208-8DED-A0CF89B2230B}" dt="2025-06-18T07:05:38.578" v="45"/>
          <ac:grpSpMkLst>
            <pc:docMk/>
            <pc:sldMk cId="0" sldId="272"/>
            <ac:grpSpMk id="45" creationId="{55B8C119-AB17-CFF6-689A-E8932931F935}"/>
          </ac:grpSpMkLst>
        </pc:grpChg>
      </pc:sldChg>
      <pc:sldChg chg="addSp delSp modSp add del mod">
        <pc:chgData name="Rivaldi Pranata Sunandar" userId="fb97c082b25a11fc" providerId="LiveId" clId="{AFFD9650-93C9-4208-8DED-A0CF89B2230B}" dt="2025-06-18T07:07:23.687" v="69"/>
        <pc:sldMkLst>
          <pc:docMk/>
          <pc:sldMk cId="0" sldId="273"/>
        </pc:sldMkLst>
        <pc:spChg chg="del">
          <ac:chgData name="Rivaldi Pranata Sunandar" userId="fb97c082b25a11fc" providerId="LiveId" clId="{AFFD9650-93C9-4208-8DED-A0CF89B2230B}" dt="2025-06-18T07:06:39.898" v="63" actId="478"/>
          <ac:spMkLst>
            <pc:docMk/>
            <pc:sldMk cId="0" sldId="273"/>
            <ac:spMk id="4" creationId="{00000000-0000-0000-0000-000000000000}"/>
          </ac:spMkLst>
        </pc:spChg>
        <pc:spChg chg="del topLvl">
          <ac:chgData name="Rivaldi Pranata Sunandar" userId="fb97c082b25a11fc" providerId="LiveId" clId="{AFFD9650-93C9-4208-8DED-A0CF89B2230B}" dt="2025-06-18T07:06:58.159" v="66" actId="478"/>
          <ac:spMkLst>
            <pc:docMk/>
            <pc:sldMk cId="0" sldId="273"/>
            <ac:spMk id="6" creationId="{00000000-0000-0000-0000-000000000000}"/>
          </ac:spMkLst>
        </pc:spChg>
        <pc:spChg chg="topLvl">
          <ac:chgData name="Rivaldi Pranata Sunandar" userId="fb97c082b25a11fc" providerId="LiveId" clId="{AFFD9650-93C9-4208-8DED-A0CF89B2230B}" dt="2025-06-18T07:06:58.159" v="66" actId="478"/>
          <ac:spMkLst>
            <pc:docMk/>
            <pc:sldMk cId="0" sldId="273"/>
            <ac:spMk id="7" creationId="{00000000-0000-0000-0000-000000000000}"/>
          </ac:spMkLst>
        </pc:spChg>
        <pc:spChg chg="del">
          <ac:chgData name="Rivaldi Pranata Sunandar" userId="fb97c082b25a11fc" providerId="LiveId" clId="{AFFD9650-93C9-4208-8DED-A0CF89B2230B}" dt="2025-06-18T07:07:22.912" v="68" actId="478"/>
          <ac:spMkLst>
            <pc:docMk/>
            <pc:sldMk cId="0" sldId="273"/>
            <ac:spMk id="8" creationId="{00000000-0000-0000-0000-000000000000}"/>
          </ac:spMkLst>
        </pc:spChg>
        <pc:spChg chg="add del mod">
          <ac:chgData name="Rivaldi Pranata Sunandar" userId="fb97c082b25a11fc" providerId="LiveId" clId="{AFFD9650-93C9-4208-8DED-A0CF89B2230B}" dt="2025-06-18T07:06:45.503" v="64" actId="478"/>
          <ac:spMkLst>
            <pc:docMk/>
            <pc:sldMk cId="0" sldId="273"/>
            <ac:spMk id="43" creationId="{D507F4F7-2AF0-AC94-D5BE-BE83FC3E21D2}"/>
          </ac:spMkLst>
        </pc:spChg>
        <pc:spChg chg="add mod">
          <ac:chgData name="Rivaldi Pranata Sunandar" userId="fb97c082b25a11fc" providerId="LiveId" clId="{AFFD9650-93C9-4208-8DED-A0CF89B2230B}" dt="2025-06-18T07:06:54.061" v="65"/>
          <ac:spMkLst>
            <pc:docMk/>
            <pc:sldMk cId="0" sldId="273"/>
            <ac:spMk id="44" creationId="{8741D37A-979B-DD90-3A12-3FE1B0967E32}"/>
          </ac:spMkLst>
        </pc:spChg>
        <pc:spChg chg="mod">
          <ac:chgData name="Rivaldi Pranata Sunandar" userId="fb97c082b25a11fc" providerId="LiveId" clId="{AFFD9650-93C9-4208-8DED-A0CF89B2230B}" dt="2025-06-18T07:07:10.720" v="67"/>
          <ac:spMkLst>
            <pc:docMk/>
            <pc:sldMk cId="0" sldId="273"/>
            <ac:spMk id="46" creationId="{7F5ECD67-58F1-DCD2-C1BF-115431FB9BB1}"/>
          </ac:spMkLst>
        </pc:spChg>
        <pc:spChg chg="mod">
          <ac:chgData name="Rivaldi Pranata Sunandar" userId="fb97c082b25a11fc" providerId="LiveId" clId="{AFFD9650-93C9-4208-8DED-A0CF89B2230B}" dt="2025-06-18T07:07:10.720" v="67"/>
          <ac:spMkLst>
            <pc:docMk/>
            <pc:sldMk cId="0" sldId="273"/>
            <ac:spMk id="47" creationId="{E44F0DEC-ABE5-E688-59E8-DC50FE33774A}"/>
          </ac:spMkLst>
        </pc:spChg>
        <pc:spChg chg="mod">
          <ac:chgData name="Rivaldi Pranata Sunandar" userId="fb97c082b25a11fc" providerId="LiveId" clId="{AFFD9650-93C9-4208-8DED-A0CF89B2230B}" dt="2025-06-18T07:07:10.720" v="67"/>
          <ac:spMkLst>
            <pc:docMk/>
            <pc:sldMk cId="0" sldId="273"/>
            <ac:spMk id="49" creationId="{E135CCC5-F7E4-3DC8-6857-0707172D5E41}"/>
          </ac:spMkLst>
        </pc:spChg>
        <pc:spChg chg="mod">
          <ac:chgData name="Rivaldi Pranata Sunandar" userId="fb97c082b25a11fc" providerId="LiveId" clId="{AFFD9650-93C9-4208-8DED-A0CF89B2230B}" dt="2025-06-18T07:07:10.720" v="67"/>
          <ac:spMkLst>
            <pc:docMk/>
            <pc:sldMk cId="0" sldId="273"/>
            <ac:spMk id="50" creationId="{1E06E096-BC1B-8A57-4659-4BDAF93C6DD2}"/>
          </ac:spMkLst>
        </pc:spChg>
        <pc:spChg chg="add mod">
          <ac:chgData name="Rivaldi Pranata Sunandar" userId="fb97c082b25a11fc" providerId="LiveId" clId="{AFFD9650-93C9-4208-8DED-A0CF89B2230B}" dt="2025-06-18T07:07:23.687" v="69"/>
          <ac:spMkLst>
            <pc:docMk/>
            <pc:sldMk cId="0" sldId="273"/>
            <ac:spMk id="51" creationId="{B49DA05A-F46A-4BBA-A5E7-3B45499E7468}"/>
          </ac:spMkLst>
        </pc:spChg>
        <pc:grpChg chg="del">
          <ac:chgData name="Rivaldi Pranata Sunandar" userId="fb97c082b25a11fc" providerId="LiveId" clId="{AFFD9650-93C9-4208-8DED-A0CF89B2230B}" dt="2025-06-18T07:06:58.159" v="66" actId="478"/>
          <ac:grpSpMkLst>
            <pc:docMk/>
            <pc:sldMk cId="0" sldId="273"/>
            <ac:grpSpMk id="5" creationId="{00000000-0000-0000-0000-000000000000}"/>
          </ac:grpSpMkLst>
        </pc:grpChg>
        <pc:grpChg chg="add mod">
          <ac:chgData name="Rivaldi Pranata Sunandar" userId="fb97c082b25a11fc" providerId="LiveId" clId="{AFFD9650-93C9-4208-8DED-A0CF89B2230B}" dt="2025-06-18T07:07:10.720" v="67"/>
          <ac:grpSpMkLst>
            <pc:docMk/>
            <pc:sldMk cId="0" sldId="273"/>
            <ac:grpSpMk id="45" creationId="{307D4F0C-FF69-6EB9-FB77-E488D8B5394E}"/>
          </ac:grpSpMkLst>
        </pc:grpChg>
        <pc:grpChg chg="add mod">
          <ac:chgData name="Rivaldi Pranata Sunandar" userId="fb97c082b25a11fc" providerId="LiveId" clId="{AFFD9650-93C9-4208-8DED-A0CF89B2230B}" dt="2025-06-18T07:07:10.720" v="67"/>
          <ac:grpSpMkLst>
            <pc:docMk/>
            <pc:sldMk cId="0" sldId="273"/>
            <ac:grpSpMk id="48" creationId="{7872E78D-7065-7B40-104E-1F602CED3433}"/>
          </ac:grpSpMkLst>
        </pc:grpChg>
      </pc:sldChg>
      <pc:sldChg chg="add del">
        <pc:chgData name="Rivaldi Pranata Sunandar" userId="fb97c082b25a11fc" providerId="LiveId" clId="{AFFD9650-93C9-4208-8DED-A0CF89B2230B}" dt="2025-06-18T07:07:45.711" v="71" actId="47"/>
        <pc:sldMkLst>
          <pc:docMk/>
          <pc:sldMk cId="0" sldId="274"/>
        </pc:sldMkLst>
      </pc:sldChg>
      <pc:sldChg chg="add del">
        <pc:chgData name="Rivaldi Pranata Sunandar" userId="fb97c082b25a11fc" providerId="LiveId" clId="{AFFD9650-93C9-4208-8DED-A0CF89B2230B}" dt="2025-06-18T07:07:45.711" v="71" actId="47"/>
        <pc:sldMkLst>
          <pc:docMk/>
          <pc:sldMk cId="0" sldId="275"/>
        </pc:sldMkLst>
      </pc:sldChg>
      <pc:sldChg chg="add del setBg">
        <pc:chgData name="Rivaldi Pranata Sunandar" userId="fb97c082b25a11fc" providerId="LiveId" clId="{AFFD9650-93C9-4208-8DED-A0CF89B2230B}" dt="2025-06-18T07:01:19.494" v="8"/>
        <pc:sldMkLst>
          <pc:docMk/>
          <pc:sldMk cId="0" sldId="280"/>
        </pc:sldMkLst>
      </pc:sldChg>
      <pc:sldChg chg="add del setBg">
        <pc:chgData name="Rivaldi Pranata Sunandar" userId="fb97c082b25a11fc" providerId="LiveId" clId="{AFFD9650-93C9-4208-8DED-A0CF89B2230B}" dt="2025-06-18T07:01:19.494" v="8"/>
        <pc:sldMkLst>
          <pc:docMk/>
          <pc:sldMk cId="0" sldId="281"/>
        </pc:sldMkLst>
      </pc:sldChg>
      <pc:sldChg chg="add del setBg">
        <pc:chgData name="Rivaldi Pranata Sunandar" userId="fb97c082b25a11fc" providerId="LiveId" clId="{AFFD9650-93C9-4208-8DED-A0CF89B2230B}" dt="2025-06-18T07:03:08.297" v="19"/>
        <pc:sldMkLst>
          <pc:docMk/>
          <pc:sldMk cId="0" sldId="282"/>
        </pc:sldMkLst>
      </pc:sldChg>
      <pc:sldChg chg="add">
        <pc:chgData name="Rivaldi Pranata Sunandar" userId="fb97c082b25a11fc" providerId="LiveId" clId="{AFFD9650-93C9-4208-8DED-A0CF89B2230B}" dt="2025-06-18T07:07:37.469" v="70"/>
        <pc:sldMkLst>
          <pc:docMk/>
          <pc:sldMk cId="1768512440" sldId="282"/>
        </pc:sldMkLst>
      </pc:sldChg>
      <pc:sldChg chg="add del setBg">
        <pc:chgData name="Rivaldi Pranata Sunandar" userId="fb97c082b25a11fc" providerId="LiveId" clId="{AFFD9650-93C9-4208-8DED-A0CF89B2230B}" dt="2025-06-18T07:00:35.602" v="7"/>
        <pc:sldMkLst>
          <pc:docMk/>
          <pc:sldMk cId="0" sldId="283"/>
        </pc:sldMkLst>
      </pc:sldChg>
      <pc:sldChg chg="add">
        <pc:chgData name="Rivaldi Pranata Sunandar" userId="fb97c082b25a11fc" providerId="LiveId" clId="{AFFD9650-93C9-4208-8DED-A0CF89B2230B}" dt="2025-06-18T07:07:37.469" v="70"/>
        <pc:sldMkLst>
          <pc:docMk/>
          <pc:sldMk cId="1501532034" sldId="283"/>
        </pc:sldMkLst>
      </pc:sldChg>
      <pc:sldChg chg="add del setBg">
        <pc:chgData name="Rivaldi Pranata Sunandar" userId="fb97c082b25a11fc" providerId="LiveId" clId="{AFFD9650-93C9-4208-8DED-A0CF89B2230B}" dt="2025-06-18T07:00:00.812" v="4"/>
        <pc:sldMkLst>
          <pc:docMk/>
          <pc:sldMk cId="1708043220" sldId="283"/>
        </pc:sldMkLst>
      </pc:sldChg>
      <pc:sldChg chg="add del setBg">
        <pc:chgData name="Rivaldi Pranata Sunandar" userId="fb97c082b25a11fc" providerId="LiveId" clId="{AFFD9650-93C9-4208-8DED-A0CF89B2230B}" dt="2025-06-18T07:00:35.602" v="7"/>
        <pc:sldMkLst>
          <pc:docMk/>
          <pc:sldMk cId="1708043220" sldId="284"/>
        </pc:sldMkLst>
      </pc:sldChg>
      <pc:sldChg chg="add del">
        <pc:chgData name="Rivaldi Pranata Sunandar" userId="fb97c082b25a11fc" providerId="LiveId" clId="{AFFD9650-93C9-4208-8DED-A0CF89B2230B}" dt="2025-06-18T07:00:00.812" v="4"/>
        <pc:sldMkLst>
          <pc:docMk/>
          <pc:sldMk cId="1768512440" sldId="284"/>
        </pc:sldMkLst>
      </pc:sldChg>
      <pc:sldChg chg="add del">
        <pc:chgData name="Rivaldi Pranata Sunandar" userId="fb97c082b25a11fc" providerId="LiveId" clId="{AFFD9650-93C9-4208-8DED-A0CF89B2230B}" dt="2025-06-18T07:00:00.812" v="4"/>
        <pc:sldMkLst>
          <pc:docMk/>
          <pc:sldMk cId="1501532034" sldId="285"/>
        </pc:sldMkLst>
      </pc:sldChg>
      <pc:sldChg chg="add del">
        <pc:chgData name="Rivaldi Pranata Sunandar" userId="fb97c082b25a11fc" providerId="LiveId" clId="{AFFD9650-93C9-4208-8DED-A0CF89B2230B}" dt="2025-06-18T07:00:35.602" v="7"/>
        <pc:sldMkLst>
          <pc:docMk/>
          <pc:sldMk cId="1768512440" sldId="285"/>
        </pc:sldMkLst>
      </pc:sldChg>
      <pc:sldChg chg="add del setBg">
        <pc:chgData name="Rivaldi Pranata Sunandar" userId="fb97c082b25a11fc" providerId="LiveId" clId="{AFFD9650-93C9-4208-8DED-A0CF89B2230B}" dt="2025-06-18T06:59:58.643" v="3"/>
        <pc:sldMkLst>
          <pc:docMk/>
          <pc:sldMk cId="0" sldId="286"/>
        </pc:sldMkLst>
      </pc:sldChg>
      <pc:sldChg chg="add del">
        <pc:chgData name="Rivaldi Pranata Sunandar" userId="fb97c082b25a11fc" providerId="LiveId" clId="{AFFD9650-93C9-4208-8DED-A0CF89B2230B}" dt="2025-06-18T07:00:35.602" v="7"/>
        <pc:sldMkLst>
          <pc:docMk/>
          <pc:sldMk cId="1501532034" sldId="286"/>
        </pc:sldMkLst>
      </pc:sldChg>
      <pc:sldChg chg="add del setBg">
        <pc:chgData name="Rivaldi Pranata Sunandar" userId="fb97c082b25a11fc" providerId="LiveId" clId="{AFFD9650-93C9-4208-8DED-A0CF89B2230B}" dt="2025-06-18T06:59:58.643" v="3"/>
        <pc:sldMkLst>
          <pc:docMk/>
          <pc:sldMk cId="0" sldId="287"/>
        </pc:sldMkLst>
      </pc:sldChg>
      <pc:sldChg chg="add del setBg">
        <pc:chgData name="Rivaldi Pranata Sunandar" userId="fb97c082b25a11fc" providerId="LiveId" clId="{AFFD9650-93C9-4208-8DED-A0CF89B2230B}" dt="2025-06-18T06:59:58.643" v="3"/>
        <pc:sldMkLst>
          <pc:docMk/>
          <pc:sldMk cId="0" sldId="288"/>
        </pc:sldMkLst>
      </pc:sldChg>
      <pc:sldChg chg="add del setBg">
        <pc:chgData name="Rivaldi Pranata Sunandar" userId="fb97c082b25a11fc" providerId="LiveId" clId="{AFFD9650-93C9-4208-8DED-A0CF89B2230B}" dt="2025-06-18T06:59:58.643" v="3"/>
        <pc:sldMkLst>
          <pc:docMk/>
          <pc:sldMk cId="0" sldId="289"/>
        </pc:sldMkLst>
      </pc:sldChg>
      <pc:sldChg chg="add del setBg">
        <pc:chgData name="Rivaldi Pranata Sunandar" userId="fb97c082b25a11fc" providerId="LiveId" clId="{AFFD9650-93C9-4208-8DED-A0CF89B2230B}" dt="2025-06-18T06:59:58.643" v="3"/>
        <pc:sldMkLst>
          <pc:docMk/>
          <pc:sldMk cId="629777416" sldId="290"/>
        </pc:sldMkLst>
      </pc:sldChg>
      <pc:sldChg chg="add del">
        <pc:chgData name="Rivaldi Pranata Sunandar" userId="fb97c082b25a11fc" providerId="LiveId" clId="{AFFD9650-93C9-4208-8DED-A0CF89B2230B}" dt="2025-06-18T06:59:58.643" v="3"/>
        <pc:sldMkLst>
          <pc:docMk/>
          <pc:sldMk cId="881981662" sldId="291"/>
        </pc:sldMkLst>
      </pc:sldChg>
      <pc:sldChg chg="add del">
        <pc:chgData name="Rivaldi Pranata Sunandar" userId="fb97c082b25a11fc" providerId="LiveId" clId="{AFFD9650-93C9-4208-8DED-A0CF89B2230B}" dt="2025-06-18T06:59:58.643" v="3"/>
        <pc:sldMkLst>
          <pc:docMk/>
          <pc:sldMk cId="3813270493" sldId="29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BA3CE-3DD9-496F-B690-1B80E32F2BD2}" type="datetimeFigureOut">
              <a:rPr lang="en-ID" smtClean="0"/>
              <a:t>18/06/2025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F0D800-628A-41BB-B79A-C8BB28689DB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65927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FCFCF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075" y="200025"/>
            <a:ext cx="17897475" cy="9839325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219075" y="200025"/>
            <a:ext cx="17897475" cy="9839325"/>
          </a:xfrm>
          <a:custGeom>
            <a:avLst/>
            <a:gdLst/>
            <a:ahLst/>
            <a:cxnLst/>
            <a:rect l="l" t="t" r="r" b="b"/>
            <a:pathLst>
              <a:path w="17897475" h="9839325">
                <a:moveTo>
                  <a:pt x="17897475" y="0"/>
                </a:moveTo>
                <a:lnTo>
                  <a:pt x="0" y="0"/>
                </a:lnTo>
                <a:lnTo>
                  <a:pt x="0" y="9839325"/>
                </a:lnTo>
                <a:lnTo>
                  <a:pt x="17897475" y="9839325"/>
                </a:lnTo>
                <a:lnTo>
                  <a:pt x="17897475" y="0"/>
                </a:lnTo>
                <a:close/>
              </a:path>
            </a:pathLst>
          </a:custGeom>
          <a:solidFill>
            <a:srgbClr val="FFFFFF">
              <a:alpha val="4784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6856472" y="3149600"/>
            <a:ext cx="11431905" cy="7137400"/>
          </a:xfrm>
          <a:custGeom>
            <a:avLst/>
            <a:gdLst/>
            <a:ahLst/>
            <a:cxnLst/>
            <a:rect l="l" t="t" r="r" b="b"/>
            <a:pathLst>
              <a:path w="11431905" h="7137400">
                <a:moveTo>
                  <a:pt x="8188017" y="114300"/>
                </a:moveTo>
                <a:lnTo>
                  <a:pt x="5788303" y="114300"/>
                </a:lnTo>
                <a:lnTo>
                  <a:pt x="5456796" y="190500"/>
                </a:lnTo>
                <a:lnTo>
                  <a:pt x="5402093" y="215900"/>
                </a:lnTo>
                <a:lnTo>
                  <a:pt x="5184914" y="266700"/>
                </a:lnTo>
                <a:lnTo>
                  <a:pt x="5131036" y="292100"/>
                </a:lnTo>
                <a:lnTo>
                  <a:pt x="5077329" y="304800"/>
                </a:lnTo>
                <a:lnTo>
                  <a:pt x="5023795" y="330200"/>
                </a:lnTo>
                <a:lnTo>
                  <a:pt x="4970434" y="342900"/>
                </a:lnTo>
                <a:lnTo>
                  <a:pt x="4917250" y="368300"/>
                </a:lnTo>
                <a:lnTo>
                  <a:pt x="4864243" y="381000"/>
                </a:lnTo>
                <a:lnTo>
                  <a:pt x="4811416" y="406400"/>
                </a:lnTo>
                <a:lnTo>
                  <a:pt x="4758771" y="419100"/>
                </a:lnTo>
                <a:lnTo>
                  <a:pt x="4654031" y="469900"/>
                </a:lnTo>
                <a:lnTo>
                  <a:pt x="4601941" y="482600"/>
                </a:lnTo>
                <a:lnTo>
                  <a:pt x="4446809" y="558800"/>
                </a:lnTo>
                <a:lnTo>
                  <a:pt x="4395485" y="571500"/>
                </a:lnTo>
                <a:lnTo>
                  <a:pt x="4041800" y="749300"/>
                </a:lnTo>
                <a:lnTo>
                  <a:pt x="3992094" y="787400"/>
                </a:lnTo>
                <a:lnTo>
                  <a:pt x="3795392" y="889000"/>
                </a:lnTo>
                <a:lnTo>
                  <a:pt x="3746757" y="927100"/>
                </a:lnTo>
                <a:lnTo>
                  <a:pt x="3650146" y="977900"/>
                </a:lnTo>
                <a:lnTo>
                  <a:pt x="3602174" y="1016000"/>
                </a:lnTo>
                <a:lnTo>
                  <a:pt x="3554428" y="1041400"/>
                </a:lnTo>
                <a:lnTo>
                  <a:pt x="3506908" y="1079500"/>
                </a:lnTo>
                <a:lnTo>
                  <a:pt x="3459617" y="1104900"/>
                </a:lnTo>
                <a:lnTo>
                  <a:pt x="3412556" y="1143000"/>
                </a:lnTo>
                <a:lnTo>
                  <a:pt x="3365728" y="1168400"/>
                </a:lnTo>
                <a:lnTo>
                  <a:pt x="3272775" y="1244600"/>
                </a:lnTo>
                <a:lnTo>
                  <a:pt x="3226654" y="1270000"/>
                </a:lnTo>
                <a:lnTo>
                  <a:pt x="3135133" y="1346200"/>
                </a:lnTo>
                <a:lnTo>
                  <a:pt x="3089736" y="1371600"/>
                </a:lnTo>
                <a:lnTo>
                  <a:pt x="3044584" y="1409700"/>
                </a:lnTo>
                <a:lnTo>
                  <a:pt x="2866463" y="1562100"/>
                </a:lnTo>
                <a:lnTo>
                  <a:pt x="2735533" y="1676400"/>
                </a:lnTo>
                <a:lnTo>
                  <a:pt x="2606939" y="1790700"/>
                </a:lnTo>
                <a:lnTo>
                  <a:pt x="2480729" y="1905000"/>
                </a:lnTo>
                <a:lnTo>
                  <a:pt x="2439197" y="1955800"/>
                </a:lnTo>
                <a:lnTo>
                  <a:pt x="2316243" y="2070100"/>
                </a:lnTo>
                <a:lnTo>
                  <a:pt x="2275811" y="2120900"/>
                </a:lnTo>
                <a:lnTo>
                  <a:pt x="2195787" y="2197100"/>
                </a:lnTo>
                <a:lnTo>
                  <a:pt x="2156199" y="2247900"/>
                </a:lnTo>
                <a:lnTo>
                  <a:pt x="2116895" y="2286000"/>
                </a:lnTo>
                <a:lnTo>
                  <a:pt x="2077879" y="2336800"/>
                </a:lnTo>
                <a:lnTo>
                  <a:pt x="2039151" y="2374900"/>
                </a:lnTo>
                <a:lnTo>
                  <a:pt x="2000713" y="2425700"/>
                </a:lnTo>
                <a:lnTo>
                  <a:pt x="1962567" y="2463800"/>
                </a:lnTo>
                <a:lnTo>
                  <a:pt x="1924716" y="2514600"/>
                </a:lnTo>
                <a:lnTo>
                  <a:pt x="1887160" y="2565400"/>
                </a:lnTo>
                <a:lnTo>
                  <a:pt x="1849902" y="2603500"/>
                </a:lnTo>
                <a:lnTo>
                  <a:pt x="1812943" y="2654300"/>
                </a:lnTo>
                <a:lnTo>
                  <a:pt x="1776286" y="2692400"/>
                </a:lnTo>
                <a:lnTo>
                  <a:pt x="1739931" y="2743200"/>
                </a:lnTo>
                <a:lnTo>
                  <a:pt x="1703882" y="2794000"/>
                </a:lnTo>
                <a:lnTo>
                  <a:pt x="1668139" y="2844800"/>
                </a:lnTo>
                <a:lnTo>
                  <a:pt x="1632704" y="2882900"/>
                </a:lnTo>
                <a:lnTo>
                  <a:pt x="1597580" y="2933700"/>
                </a:lnTo>
                <a:lnTo>
                  <a:pt x="1562768" y="2984500"/>
                </a:lnTo>
                <a:lnTo>
                  <a:pt x="1528270" y="3035300"/>
                </a:lnTo>
                <a:lnTo>
                  <a:pt x="1494088" y="3086100"/>
                </a:lnTo>
                <a:lnTo>
                  <a:pt x="1460223" y="3136900"/>
                </a:lnTo>
                <a:lnTo>
                  <a:pt x="1426678" y="3187700"/>
                </a:lnTo>
                <a:lnTo>
                  <a:pt x="1393454" y="3238500"/>
                </a:lnTo>
                <a:lnTo>
                  <a:pt x="1360553" y="3289300"/>
                </a:lnTo>
                <a:lnTo>
                  <a:pt x="1327976" y="3340100"/>
                </a:lnTo>
                <a:lnTo>
                  <a:pt x="1295727" y="3390900"/>
                </a:lnTo>
                <a:lnTo>
                  <a:pt x="1263806" y="3441700"/>
                </a:lnTo>
                <a:lnTo>
                  <a:pt x="1232215" y="3492500"/>
                </a:lnTo>
                <a:lnTo>
                  <a:pt x="1200956" y="3543300"/>
                </a:lnTo>
                <a:lnTo>
                  <a:pt x="1170031" y="3594100"/>
                </a:lnTo>
                <a:lnTo>
                  <a:pt x="1139442" y="3644900"/>
                </a:lnTo>
                <a:lnTo>
                  <a:pt x="1109190" y="3695700"/>
                </a:lnTo>
                <a:lnTo>
                  <a:pt x="1079278" y="3759200"/>
                </a:lnTo>
                <a:lnTo>
                  <a:pt x="1049707" y="3810000"/>
                </a:lnTo>
                <a:lnTo>
                  <a:pt x="1020479" y="3860800"/>
                </a:lnTo>
                <a:lnTo>
                  <a:pt x="991596" y="3911600"/>
                </a:lnTo>
                <a:lnTo>
                  <a:pt x="963059" y="3975100"/>
                </a:lnTo>
                <a:lnTo>
                  <a:pt x="934871" y="4025900"/>
                </a:lnTo>
                <a:lnTo>
                  <a:pt x="907033" y="4076700"/>
                </a:lnTo>
                <a:lnTo>
                  <a:pt x="879547" y="4140200"/>
                </a:lnTo>
                <a:lnTo>
                  <a:pt x="852415" y="4191000"/>
                </a:lnTo>
                <a:lnTo>
                  <a:pt x="825638" y="4241800"/>
                </a:lnTo>
                <a:lnTo>
                  <a:pt x="799219" y="4305300"/>
                </a:lnTo>
                <a:lnTo>
                  <a:pt x="773160" y="4356100"/>
                </a:lnTo>
                <a:lnTo>
                  <a:pt x="747462" y="4419600"/>
                </a:lnTo>
                <a:lnTo>
                  <a:pt x="722126" y="4470400"/>
                </a:lnTo>
                <a:lnTo>
                  <a:pt x="697155" y="4533900"/>
                </a:lnTo>
                <a:lnTo>
                  <a:pt x="672551" y="4584700"/>
                </a:lnTo>
                <a:lnTo>
                  <a:pt x="648316" y="4648200"/>
                </a:lnTo>
                <a:lnTo>
                  <a:pt x="624450" y="4699000"/>
                </a:lnTo>
                <a:lnTo>
                  <a:pt x="600957" y="4762500"/>
                </a:lnTo>
                <a:lnTo>
                  <a:pt x="577837" y="4813300"/>
                </a:lnTo>
                <a:lnTo>
                  <a:pt x="555093" y="4876800"/>
                </a:lnTo>
                <a:lnTo>
                  <a:pt x="532727" y="4940300"/>
                </a:lnTo>
                <a:lnTo>
                  <a:pt x="510739" y="4991100"/>
                </a:lnTo>
                <a:lnTo>
                  <a:pt x="489133" y="5054600"/>
                </a:lnTo>
                <a:lnTo>
                  <a:pt x="467910" y="5118100"/>
                </a:lnTo>
                <a:lnTo>
                  <a:pt x="447072" y="5168900"/>
                </a:lnTo>
                <a:lnTo>
                  <a:pt x="426620" y="5232400"/>
                </a:lnTo>
                <a:lnTo>
                  <a:pt x="406556" y="5295900"/>
                </a:lnTo>
                <a:lnTo>
                  <a:pt x="386883" y="5346700"/>
                </a:lnTo>
                <a:lnTo>
                  <a:pt x="367601" y="5410200"/>
                </a:lnTo>
                <a:lnTo>
                  <a:pt x="348714" y="5473700"/>
                </a:lnTo>
                <a:lnTo>
                  <a:pt x="330222" y="5537200"/>
                </a:lnTo>
                <a:lnTo>
                  <a:pt x="312128" y="5600700"/>
                </a:lnTo>
                <a:lnTo>
                  <a:pt x="294432" y="5651500"/>
                </a:lnTo>
                <a:lnTo>
                  <a:pt x="277138" y="5715000"/>
                </a:lnTo>
                <a:lnTo>
                  <a:pt x="260247" y="5778500"/>
                </a:lnTo>
                <a:lnTo>
                  <a:pt x="243760" y="5842000"/>
                </a:lnTo>
                <a:lnTo>
                  <a:pt x="227680" y="5905500"/>
                </a:lnTo>
                <a:lnTo>
                  <a:pt x="212009" y="5969000"/>
                </a:lnTo>
                <a:lnTo>
                  <a:pt x="196747" y="6032500"/>
                </a:lnTo>
                <a:lnTo>
                  <a:pt x="181897" y="6096000"/>
                </a:lnTo>
                <a:lnTo>
                  <a:pt x="167462" y="6159500"/>
                </a:lnTo>
                <a:lnTo>
                  <a:pt x="153441" y="6223000"/>
                </a:lnTo>
                <a:lnTo>
                  <a:pt x="139839" y="6286500"/>
                </a:lnTo>
                <a:lnTo>
                  <a:pt x="126655" y="6350000"/>
                </a:lnTo>
                <a:lnTo>
                  <a:pt x="113892" y="6413500"/>
                </a:lnTo>
                <a:lnTo>
                  <a:pt x="101553" y="6477000"/>
                </a:lnTo>
                <a:lnTo>
                  <a:pt x="89638" y="6540500"/>
                </a:lnTo>
                <a:lnTo>
                  <a:pt x="78149" y="6604000"/>
                </a:lnTo>
                <a:lnTo>
                  <a:pt x="67089" y="6667500"/>
                </a:lnTo>
                <a:lnTo>
                  <a:pt x="56459" y="6731000"/>
                </a:lnTo>
                <a:lnTo>
                  <a:pt x="46260" y="6794500"/>
                </a:lnTo>
                <a:lnTo>
                  <a:pt x="36496" y="6870700"/>
                </a:lnTo>
                <a:lnTo>
                  <a:pt x="27167" y="6934200"/>
                </a:lnTo>
                <a:lnTo>
                  <a:pt x="18276" y="6997700"/>
                </a:lnTo>
                <a:lnTo>
                  <a:pt x="9823" y="7061200"/>
                </a:lnTo>
                <a:lnTo>
                  <a:pt x="1812" y="7124700"/>
                </a:lnTo>
                <a:lnTo>
                  <a:pt x="0" y="7137400"/>
                </a:lnTo>
                <a:lnTo>
                  <a:pt x="11431527" y="7137400"/>
                </a:lnTo>
                <a:lnTo>
                  <a:pt x="11431527" y="1841500"/>
                </a:lnTo>
                <a:lnTo>
                  <a:pt x="11411650" y="1828800"/>
                </a:lnTo>
                <a:lnTo>
                  <a:pt x="11283847" y="1714500"/>
                </a:lnTo>
                <a:lnTo>
                  <a:pt x="11153692" y="1600200"/>
                </a:lnTo>
                <a:lnTo>
                  <a:pt x="10976579" y="1447800"/>
                </a:lnTo>
                <a:lnTo>
                  <a:pt x="10886524" y="1371600"/>
                </a:lnTo>
                <a:lnTo>
                  <a:pt x="10841128" y="1346200"/>
                </a:lnTo>
                <a:lnTo>
                  <a:pt x="10749608" y="1270000"/>
                </a:lnTo>
                <a:lnTo>
                  <a:pt x="10703488" y="1244600"/>
                </a:lnTo>
                <a:lnTo>
                  <a:pt x="10610537" y="1168400"/>
                </a:lnTo>
                <a:lnTo>
                  <a:pt x="10563710" y="1143000"/>
                </a:lnTo>
                <a:lnTo>
                  <a:pt x="10516650" y="1104900"/>
                </a:lnTo>
                <a:lnTo>
                  <a:pt x="10469360" y="1079500"/>
                </a:lnTo>
                <a:lnTo>
                  <a:pt x="10421841" y="1041400"/>
                </a:lnTo>
                <a:lnTo>
                  <a:pt x="10374095" y="1016000"/>
                </a:lnTo>
                <a:lnTo>
                  <a:pt x="10326124" y="977900"/>
                </a:lnTo>
                <a:lnTo>
                  <a:pt x="10229515" y="927100"/>
                </a:lnTo>
                <a:lnTo>
                  <a:pt x="10180881" y="889000"/>
                </a:lnTo>
                <a:lnTo>
                  <a:pt x="9984183" y="787400"/>
                </a:lnTo>
                <a:lnTo>
                  <a:pt x="9934477" y="749300"/>
                </a:lnTo>
                <a:lnTo>
                  <a:pt x="9580800" y="571500"/>
                </a:lnTo>
                <a:lnTo>
                  <a:pt x="9529477" y="558800"/>
                </a:lnTo>
                <a:lnTo>
                  <a:pt x="9374349" y="482600"/>
                </a:lnTo>
                <a:lnTo>
                  <a:pt x="9322260" y="469900"/>
                </a:lnTo>
                <a:lnTo>
                  <a:pt x="9217522" y="419100"/>
                </a:lnTo>
                <a:lnTo>
                  <a:pt x="9164878" y="406400"/>
                </a:lnTo>
                <a:lnTo>
                  <a:pt x="9112052" y="381000"/>
                </a:lnTo>
                <a:lnTo>
                  <a:pt x="9059047" y="368300"/>
                </a:lnTo>
                <a:lnTo>
                  <a:pt x="9005864" y="342900"/>
                </a:lnTo>
                <a:lnTo>
                  <a:pt x="8952505" y="330200"/>
                </a:lnTo>
                <a:lnTo>
                  <a:pt x="8898972" y="304800"/>
                </a:lnTo>
                <a:lnTo>
                  <a:pt x="8845266" y="292100"/>
                </a:lnTo>
                <a:lnTo>
                  <a:pt x="8791390" y="266700"/>
                </a:lnTo>
                <a:lnTo>
                  <a:pt x="8574216" y="215900"/>
                </a:lnTo>
                <a:lnTo>
                  <a:pt x="8519515" y="190500"/>
                </a:lnTo>
                <a:lnTo>
                  <a:pt x="8188017" y="114300"/>
                </a:lnTo>
                <a:close/>
              </a:path>
              <a:path w="11431905" h="7137400">
                <a:moveTo>
                  <a:pt x="7907661" y="63500"/>
                </a:moveTo>
                <a:lnTo>
                  <a:pt x="6068666" y="63500"/>
                </a:lnTo>
                <a:lnTo>
                  <a:pt x="5844085" y="114300"/>
                </a:lnTo>
                <a:lnTo>
                  <a:pt x="8132236" y="114300"/>
                </a:lnTo>
                <a:lnTo>
                  <a:pt x="7907661" y="63500"/>
                </a:lnTo>
                <a:close/>
              </a:path>
              <a:path w="11431905" h="7137400">
                <a:moveTo>
                  <a:pt x="7794529" y="50800"/>
                </a:moveTo>
                <a:lnTo>
                  <a:pt x="6181802" y="50800"/>
                </a:lnTo>
                <a:lnTo>
                  <a:pt x="6125165" y="63500"/>
                </a:lnTo>
                <a:lnTo>
                  <a:pt x="7851164" y="63500"/>
                </a:lnTo>
                <a:lnTo>
                  <a:pt x="7794529" y="50800"/>
                </a:lnTo>
                <a:close/>
              </a:path>
              <a:path w="11431905" h="7137400">
                <a:moveTo>
                  <a:pt x="7680852" y="38100"/>
                </a:moveTo>
                <a:lnTo>
                  <a:pt x="6295482" y="38100"/>
                </a:lnTo>
                <a:lnTo>
                  <a:pt x="6238575" y="50800"/>
                </a:lnTo>
                <a:lnTo>
                  <a:pt x="7737757" y="50800"/>
                </a:lnTo>
                <a:lnTo>
                  <a:pt x="7680852" y="38100"/>
                </a:lnTo>
                <a:close/>
              </a:path>
              <a:path w="11431905" h="7137400">
                <a:moveTo>
                  <a:pt x="7566646" y="25400"/>
                </a:moveTo>
                <a:lnTo>
                  <a:pt x="6409692" y="25400"/>
                </a:lnTo>
                <a:lnTo>
                  <a:pt x="6352521" y="38100"/>
                </a:lnTo>
                <a:lnTo>
                  <a:pt x="7623814" y="38100"/>
                </a:lnTo>
                <a:lnTo>
                  <a:pt x="7566646" y="25400"/>
                </a:lnTo>
                <a:close/>
              </a:path>
              <a:path w="11431905" h="7137400">
                <a:moveTo>
                  <a:pt x="7451924" y="12700"/>
                </a:moveTo>
                <a:lnTo>
                  <a:pt x="6524417" y="12700"/>
                </a:lnTo>
                <a:lnTo>
                  <a:pt x="6466991" y="25400"/>
                </a:lnTo>
                <a:lnTo>
                  <a:pt x="7509348" y="25400"/>
                </a:lnTo>
                <a:lnTo>
                  <a:pt x="7451924" y="12700"/>
                </a:lnTo>
                <a:close/>
              </a:path>
              <a:path w="11431905" h="7137400">
                <a:moveTo>
                  <a:pt x="7220994" y="0"/>
                </a:moveTo>
                <a:lnTo>
                  <a:pt x="6755354" y="0"/>
                </a:lnTo>
                <a:lnTo>
                  <a:pt x="6697438" y="12700"/>
                </a:lnTo>
                <a:lnTo>
                  <a:pt x="7278908" y="12700"/>
                </a:lnTo>
                <a:lnTo>
                  <a:pt x="7220994" y="0"/>
                </a:lnTo>
                <a:close/>
              </a:path>
            </a:pathLst>
          </a:custGeom>
          <a:solidFill>
            <a:srgbClr val="135D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9219" y="3219826"/>
            <a:ext cx="6146165" cy="3724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9219" y="6919145"/>
            <a:ext cx="6182995" cy="24847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0" i="0">
                <a:solidFill>
                  <a:srgbClr val="135D9F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rgbClr val="135D9F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FCFC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587954" y="8258446"/>
            <a:ext cx="38100" cy="97790"/>
          </a:xfrm>
          <a:custGeom>
            <a:avLst/>
            <a:gdLst/>
            <a:ahLst/>
            <a:cxnLst/>
            <a:rect l="l" t="t" r="r" b="b"/>
            <a:pathLst>
              <a:path w="38100" h="97790">
                <a:moveTo>
                  <a:pt x="18948" y="0"/>
                </a:moveTo>
                <a:lnTo>
                  <a:pt x="11594" y="1494"/>
                </a:lnTo>
                <a:lnTo>
                  <a:pt x="5568" y="5563"/>
                </a:lnTo>
                <a:lnTo>
                  <a:pt x="1496" y="11585"/>
                </a:lnTo>
                <a:lnTo>
                  <a:pt x="0" y="18938"/>
                </a:lnTo>
                <a:lnTo>
                  <a:pt x="0" y="78343"/>
                </a:lnTo>
                <a:lnTo>
                  <a:pt x="1496" y="85703"/>
                </a:lnTo>
                <a:lnTo>
                  <a:pt x="5568" y="91729"/>
                </a:lnTo>
                <a:lnTo>
                  <a:pt x="11594" y="95799"/>
                </a:lnTo>
                <a:lnTo>
                  <a:pt x="18948" y="97294"/>
                </a:lnTo>
                <a:lnTo>
                  <a:pt x="26307" y="95799"/>
                </a:lnTo>
                <a:lnTo>
                  <a:pt x="32332" y="91729"/>
                </a:lnTo>
                <a:lnTo>
                  <a:pt x="36402" y="85703"/>
                </a:lnTo>
                <a:lnTo>
                  <a:pt x="37896" y="78343"/>
                </a:lnTo>
                <a:lnTo>
                  <a:pt x="37896" y="18938"/>
                </a:lnTo>
                <a:lnTo>
                  <a:pt x="36402" y="11585"/>
                </a:lnTo>
                <a:lnTo>
                  <a:pt x="32332" y="5563"/>
                </a:lnTo>
                <a:lnTo>
                  <a:pt x="26307" y="1494"/>
                </a:lnTo>
                <a:lnTo>
                  <a:pt x="189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860978" y="8536509"/>
            <a:ext cx="97790" cy="38100"/>
          </a:xfrm>
          <a:custGeom>
            <a:avLst/>
            <a:gdLst/>
            <a:ahLst/>
            <a:cxnLst/>
            <a:rect l="l" t="t" r="r" b="b"/>
            <a:pathLst>
              <a:path w="97789" h="38100">
                <a:moveTo>
                  <a:pt x="78333" y="0"/>
                </a:moveTo>
                <a:lnTo>
                  <a:pt x="18935" y="0"/>
                </a:lnTo>
                <a:lnTo>
                  <a:pt x="11583" y="1494"/>
                </a:lnTo>
                <a:lnTo>
                  <a:pt x="5562" y="5564"/>
                </a:lnTo>
                <a:lnTo>
                  <a:pt x="1494" y="11590"/>
                </a:lnTo>
                <a:lnTo>
                  <a:pt x="0" y="18950"/>
                </a:lnTo>
                <a:lnTo>
                  <a:pt x="1494" y="26305"/>
                </a:lnTo>
                <a:lnTo>
                  <a:pt x="5562" y="32331"/>
                </a:lnTo>
                <a:lnTo>
                  <a:pt x="11583" y="36405"/>
                </a:lnTo>
                <a:lnTo>
                  <a:pt x="18935" y="37901"/>
                </a:lnTo>
                <a:lnTo>
                  <a:pt x="78333" y="37901"/>
                </a:lnTo>
                <a:lnTo>
                  <a:pt x="85692" y="36405"/>
                </a:lnTo>
                <a:lnTo>
                  <a:pt x="91717" y="32331"/>
                </a:lnTo>
                <a:lnTo>
                  <a:pt x="95787" y="26305"/>
                </a:lnTo>
                <a:lnTo>
                  <a:pt x="97281" y="18950"/>
                </a:lnTo>
                <a:lnTo>
                  <a:pt x="95787" y="11590"/>
                </a:lnTo>
                <a:lnTo>
                  <a:pt x="91717" y="5564"/>
                </a:lnTo>
                <a:lnTo>
                  <a:pt x="85692" y="1494"/>
                </a:lnTo>
                <a:lnTo>
                  <a:pt x="783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262463" y="8536509"/>
            <a:ext cx="97790" cy="38100"/>
          </a:xfrm>
          <a:custGeom>
            <a:avLst/>
            <a:gdLst/>
            <a:ahLst/>
            <a:cxnLst/>
            <a:rect l="l" t="t" r="r" b="b"/>
            <a:pathLst>
              <a:path w="97789" h="38100">
                <a:moveTo>
                  <a:pt x="78342" y="0"/>
                </a:moveTo>
                <a:lnTo>
                  <a:pt x="18946" y="0"/>
                </a:lnTo>
                <a:lnTo>
                  <a:pt x="11589" y="1494"/>
                </a:lnTo>
                <a:lnTo>
                  <a:pt x="5565" y="5564"/>
                </a:lnTo>
                <a:lnTo>
                  <a:pt x="1495" y="11590"/>
                </a:lnTo>
                <a:lnTo>
                  <a:pt x="0" y="18950"/>
                </a:lnTo>
                <a:lnTo>
                  <a:pt x="1495" y="26305"/>
                </a:lnTo>
                <a:lnTo>
                  <a:pt x="5565" y="32331"/>
                </a:lnTo>
                <a:lnTo>
                  <a:pt x="11589" y="36405"/>
                </a:lnTo>
                <a:lnTo>
                  <a:pt x="18946" y="37901"/>
                </a:lnTo>
                <a:lnTo>
                  <a:pt x="78342" y="37901"/>
                </a:lnTo>
                <a:lnTo>
                  <a:pt x="85699" y="36405"/>
                </a:lnTo>
                <a:lnTo>
                  <a:pt x="91723" y="32331"/>
                </a:lnTo>
                <a:lnTo>
                  <a:pt x="95793" y="26305"/>
                </a:lnTo>
                <a:lnTo>
                  <a:pt x="97288" y="18950"/>
                </a:lnTo>
                <a:lnTo>
                  <a:pt x="95793" y="11590"/>
                </a:lnTo>
                <a:lnTo>
                  <a:pt x="91723" y="5564"/>
                </a:lnTo>
                <a:lnTo>
                  <a:pt x="85699" y="1494"/>
                </a:lnTo>
                <a:lnTo>
                  <a:pt x="783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54210" y="8357118"/>
            <a:ext cx="79854" cy="7991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84099" y="8357118"/>
            <a:ext cx="79857" cy="79911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2389771" y="8389480"/>
            <a:ext cx="445134" cy="573405"/>
          </a:xfrm>
          <a:custGeom>
            <a:avLst/>
            <a:gdLst/>
            <a:ahLst/>
            <a:cxnLst/>
            <a:rect l="l" t="t" r="r" b="b"/>
            <a:pathLst>
              <a:path w="445135" h="573404">
                <a:moveTo>
                  <a:pt x="363855" y="554240"/>
                </a:moveTo>
                <a:lnTo>
                  <a:pt x="362369" y="546887"/>
                </a:lnTo>
                <a:lnTo>
                  <a:pt x="358292" y="540854"/>
                </a:lnTo>
                <a:lnTo>
                  <a:pt x="352272" y="536790"/>
                </a:lnTo>
                <a:lnTo>
                  <a:pt x="344919" y="535292"/>
                </a:lnTo>
                <a:lnTo>
                  <a:pt x="99936" y="535292"/>
                </a:lnTo>
                <a:lnTo>
                  <a:pt x="92583" y="536790"/>
                </a:lnTo>
                <a:lnTo>
                  <a:pt x="86563" y="540854"/>
                </a:lnTo>
                <a:lnTo>
                  <a:pt x="82486" y="546887"/>
                </a:lnTo>
                <a:lnTo>
                  <a:pt x="80987" y="554240"/>
                </a:lnTo>
                <a:lnTo>
                  <a:pt x="82486" y="561594"/>
                </a:lnTo>
                <a:lnTo>
                  <a:pt x="86563" y="567626"/>
                </a:lnTo>
                <a:lnTo>
                  <a:pt x="92583" y="571690"/>
                </a:lnTo>
                <a:lnTo>
                  <a:pt x="99936" y="573189"/>
                </a:lnTo>
                <a:lnTo>
                  <a:pt x="345008" y="573189"/>
                </a:lnTo>
                <a:lnTo>
                  <a:pt x="352348" y="571690"/>
                </a:lnTo>
                <a:lnTo>
                  <a:pt x="358343" y="567626"/>
                </a:lnTo>
                <a:lnTo>
                  <a:pt x="362381" y="561594"/>
                </a:lnTo>
                <a:lnTo>
                  <a:pt x="363855" y="554240"/>
                </a:lnTo>
                <a:close/>
              </a:path>
              <a:path w="445135" h="573404">
                <a:moveTo>
                  <a:pt x="444855" y="218274"/>
                </a:moveTo>
                <a:lnTo>
                  <a:pt x="438759" y="170294"/>
                </a:lnTo>
                <a:lnTo>
                  <a:pt x="422859" y="125882"/>
                </a:lnTo>
                <a:lnTo>
                  <a:pt x="407060" y="100406"/>
                </a:lnTo>
                <a:lnTo>
                  <a:pt x="407060" y="218846"/>
                </a:lnTo>
                <a:lnTo>
                  <a:pt x="404977" y="250113"/>
                </a:lnTo>
                <a:lnTo>
                  <a:pt x="397776" y="280123"/>
                </a:lnTo>
                <a:lnTo>
                  <a:pt x="385610" y="308470"/>
                </a:lnTo>
                <a:lnTo>
                  <a:pt x="350469" y="362762"/>
                </a:lnTo>
                <a:lnTo>
                  <a:pt x="336854" y="393839"/>
                </a:lnTo>
                <a:lnTo>
                  <a:pt x="327977" y="427228"/>
                </a:lnTo>
                <a:lnTo>
                  <a:pt x="324065" y="462254"/>
                </a:lnTo>
                <a:lnTo>
                  <a:pt x="120967" y="462254"/>
                </a:lnTo>
                <a:lnTo>
                  <a:pt x="116878" y="427926"/>
                </a:lnTo>
                <a:lnTo>
                  <a:pt x="107505" y="394296"/>
                </a:lnTo>
                <a:lnTo>
                  <a:pt x="93014" y="361797"/>
                </a:lnTo>
                <a:lnTo>
                  <a:pt x="73507" y="330835"/>
                </a:lnTo>
                <a:lnTo>
                  <a:pt x="58178" y="305993"/>
                </a:lnTo>
                <a:lnTo>
                  <a:pt x="47053" y="279323"/>
                </a:lnTo>
                <a:lnTo>
                  <a:pt x="40284" y="251193"/>
                </a:lnTo>
                <a:lnTo>
                  <a:pt x="37985" y="221970"/>
                </a:lnTo>
                <a:lnTo>
                  <a:pt x="41821" y="184213"/>
                </a:lnTo>
                <a:lnTo>
                  <a:pt x="71323" y="116090"/>
                </a:lnTo>
                <a:lnTo>
                  <a:pt x="126403" y="64363"/>
                </a:lnTo>
                <a:lnTo>
                  <a:pt x="196316" y="39243"/>
                </a:lnTo>
                <a:lnTo>
                  <a:pt x="234365" y="37795"/>
                </a:lnTo>
                <a:lnTo>
                  <a:pt x="280136" y="46609"/>
                </a:lnTo>
                <a:lnTo>
                  <a:pt x="321144" y="66103"/>
                </a:lnTo>
                <a:lnTo>
                  <a:pt x="355854" y="94678"/>
                </a:lnTo>
                <a:lnTo>
                  <a:pt x="382752" y="130733"/>
                </a:lnTo>
                <a:lnTo>
                  <a:pt x="400329" y="172656"/>
                </a:lnTo>
                <a:lnTo>
                  <a:pt x="406984" y="218274"/>
                </a:lnTo>
                <a:lnTo>
                  <a:pt x="407060" y="218846"/>
                </a:lnTo>
                <a:lnTo>
                  <a:pt x="407060" y="100406"/>
                </a:lnTo>
                <a:lnTo>
                  <a:pt x="366242" y="52654"/>
                </a:lnTo>
                <a:lnTo>
                  <a:pt x="327850" y="26263"/>
                </a:lnTo>
                <a:lnTo>
                  <a:pt x="284264" y="8305"/>
                </a:lnTo>
                <a:lnTo>
                  <a:pt x="236639" y="0"/>
                </a:lnTo>
                <a:lnTo>
                  <a:pt x="190817" y="1752"/>
                </a:lnTo>
                <a:lnTo>
                  <a:pt x="147091" y="12560"/>
                </a:lnTo>
                <a:lnTo>
                  <a:pt x="106540" y="32067"/>
                </a:lnTo>
                <a:lnTo>
                  <a:pt x="70192" y="59880"/>
                </a:lnTo>
                <a:lnTo>
                  <a:pt x="40411" y="94272"/>
                </a:lnTo>
                <a:lnTo>
                  <a:pt x="18376" y="133718"/>
                </a:lnTo>
                <a:lnTo>
                  <a:pt x="4699" y="176758"/>
                </a:lnTo>
                <a:lnTo>
                  <a:pt x="0" y="221970"/>
                </a:lnTo>
                <a:lnTo>
                  <a:pt x="2679" y="255981"/>
                </a:lnTo>
                <a:lnTo>
                  <a:pt x="2768" y="257162"/>
                </a:lnTo>
                <a:lnTo>
                  <a:pt x="10947" y="291071"/>
                </a:lnTo>
                <a:lnTo>
                  <a:pt x="24384" y="323240"/>
                </a:lnTo>
                <a:lnTo>
                  <a:pt x="42913" y="353199"/>
                </a:lnTo>
                <a:lnTo>
                  <a:pt x="60312" y="381000"/>
                </a:lnTo>
                <a:lnTo>
                  <a:pt x="72936" y="410235"/>
                </a:lnTo>
                <a:lnTo>
                  <a:pt x="80543" y="440029"/>
                </a:lnTo>
                <a:lnTo>
                  <a:pt x="80594" y="440232"/>
                </a:lnTo>
                <a:lnTo>
                  <a:pt x="83172" y="470865"/>
                </a:lnTo>
                <a:lnTo>
                  <a:pt x="83197" y="481291"/>
                </a:lnTo>
                <a:lnTo>
                  <a:pt x="84721" y="488632"/>
                </a:lnTo>
                <a:lnTo>
                  <a:pt x="88811" y="494614"/>
                </a:lnTo>
                <a:lnTo>
                  <a:pt x="94830" y="498652"/>
                </a:lnTo>
                <a:lnTo>
                  <a:pt x="102120" y="500138"/>
                </a:lnTo>
                <a:lnTo>
                  <a:pt x="342734" y="500138"/>
                </a:lnTo>
                <a:lnTo>
                  <a:pt x="361810" y="470865"/>
                </a:lnTo>
                <a:lnTo>
                  <a:pt x="362483" y="462254"/>
                </a:lnTo>
                <a:lnTo>
                  <a:pt x="364172" y="440232"/>
                </a:lnTo>
                <a:lnTo>
                  <a:pt x="364185" y="440029"/>
                </a:lnTo>
                <a:lnTo>
                  <a:pt x="371271" y="410235"/>
                </a:lnTo>
                <a:lnTo>
                  <a:pt x="382803" y="382638"/>
                </a:lnTo>
                <a:lnTo>
                  <a:pt x="398526" y="357936"/>
                </a:lnTo>
                <a:lnTo>
                  <a:pt x="419036" y="326301"/>
                </a:lnTo>
                <a:lnTo>
                  <a:pt x="433705" y="292163"/>
                </a:lnTo>
                <a:lnTo>
                  <a:pt x="442366" y="255981"/>
                </a:lnTo>
                <a:lnTo>
                  <a:pt x="444817" y="218846"/>
                </a:lnTo>
                <a:lnTo>
                  <a:pt x="444855" y="2182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03359" y="8992407"/>
            <a:ext cx="217601" cy="142308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2502127" y="8592408"/>
            <a:ext cx="220345" cy="297815"/>
          </a:xfrm>
          <a:custGeom>
            <a:avLst/>
            <a:gdLst/>
            <a:ahLst/>
            <a:cxnLst/>
            <a:rect l="l" t="t" r="r" b="b"/>
            <a:pathLst>
              <a:path w="220344" h="297815">
                <a:moveTo>
                  <a:pt x="23494" y="45281"/>
                </a:moveTo>
                <a:lnTo>
                  <a:pt x="15163" y="45662"/>
                </a:lnTo>
                <a:lnTo>
                  <a:pt x="2844" y="54756"/>
                </a:lnTo>
                <a:lnTo>
                  <a:pt x="0" y="62618"/>
                </a:lnTo>
                <a:lnTo>
                  <a:pt x="1904" y="70112"/>
                </a:lnTo>
                <a:lnTo>
                  <a:pt x="55321" y="282902"/>
                </a:lnTo>
                <a:lnTo>
                  <a:pt x="57416" y="291336"/>
                </a:lnTo>
                <a:lnTo>
                  <a:pt x="64985" y="297204"/>
                </a:lnTo>
                <a:lnTo>
                  <a:pt x="155269" y="297204"/>
                </a:lnTo>
                <a:lnTo>
                  <a:pt x="162851" y="291336"/>
                </a:lnTo>
                <a:lnTo>
                  <a:pt x="165023" y="282902"/>
                </a:lnTo>
                <a:lnTo>
                  <a:pt x="170946" y="259315"/>
                </a:lnTo>
                <a:lnTo>
                  <a:pt x="88480" y="259315"/>
                </a:lnTo>
                <a:lnTo>
                  <a:pt x="49923" y="105639"/>
                </a:lnTo>
                <a:lnTo>
                  <a:pt x="87102" y="105639"/>
                </a:lnTo>
                <a:lnTo>
                  <a:pt x="105708" y="69261"/>
                </a:lnTo>
                <a:lnTo>
                  <a:pt x="63093" y="69261"/>
                </a:lnTo>
                <a:lnTo>
                  <a:pt x="23494" y="45281"/>
                </a:lnTo>
                <a:close/>
              </a:path>
              <a:path w="220344" h="297815">
                <a:moveTo>
                  <a:pt x="209540" y="105639"/>
                </a:moveTo>
                <a:lnTo>
                  <a:pt x="170420" y="105639"/>
                </a:lnTo>
                <a:lnTo>
                  <a:pt x="131863" y="259315"/>
                </a:lnTo>
                <a:lnTo>
                  <a:pt x="170946" y="259315"/>
                </a:lnTo>
                <a:lnTo>
                  <a:pt x="209540" y="105639"/>
                </a:lnTo>
                <a:close/>
              </a:path>
              <a:path w="220344" h="297815">
                <a:moveTo>
                  <a:pt x="87102" y="105639"/>
                </a:moveTo>
                <a:lnTo>
                  <a:pt x="49923" y="105639"/>
                </a:lnTo>
                <a:lnTo>
                  <a:pt x="65277" y="115012"/>
                </a:lnTo>
                <a:lnTo>
                  <a:pt x="70764" y="115774"/>
                </a:lnTo>
                <a:lnTo>
                  <a:pt x="80898" y="112929"/>
                </a:lnTo>
                <a:lnTo>
                  <a:pt x="85166" y="109424"/>
                </a:lnTo>
                <a:lnTo>
                  <a:pt x="87102" y="105639"/>
                </a:lnTo>
                <a:close/>
              </a:path>
              <a:path w="220344" h="297815">
                <a:moveTo>
                  <a:pt x="152788" y="60535"/>
                </a:moveTo>
                <a:lnTo>
                  <a:pt x="110172" y="60535"/>
                </a:lnTo>
                <a:lnTo>
                  <a:pt x="132816" y="104788"/>
                </a:lnTo>
                <a:lnTo>
                  <a:pt x="135280" y="109424"/>
                </a:lnTo>
                <a:lnTo>
                  <a:pt x="139547" y="112929"/>
                </a:lnTo>
                <a:lnTo>
                  <a:pt x="149580" y="115774"/>
                </a:lnTo>
                <a:lnTo>
                  <a:pt x="154977" y="115012"/>
                </a:lnTo>
                <a:lnTo>
                  <a:pt x="170420" y="105639"/>
                </a:lnTo>
                <a:lnTo>
                  <a:pt x="209540" y="105639"/>
                </a:lnTo>
                <a:lnTo>
                  <a:pt x="218676" y="69261"/>
                </a:lnTo>
                <a:lnTo>
                  <a:pt x="157263" y="69261"/>
                </a:lnTo>
                <a:lnTo>
                  <a:pt x="152788" y="60535"/>
                </a:lnTo>
                <a:close/>
              </a:path>
              <a:path w="220344" h="297815">
                <a:moveTo>
                  <a:pt x="117284" y="0"/>
                </a:moveTo>
                <a:lnTo>
                  <a:pt x="103072" y="0"/>
                </a:lnTo>
                <a:lnTo>
                  <a:pt x="96532" y="3975"/>
                </a:lnTo>
                <a:lnTo>
                  <a:pt x="93319" y="10326"/>
                </a:lnTo>
                <a:lnTo>
                  <a:pt x="63093" y="69261"/>
                </a:lnTo>
                <a:lnTo>
                  <a:pt x="105708" y="69261"/>
                </a:lnTo>
                <a:lnTo>
                  <a:pt x="110172" y="60535"/>
                </a:lnTo>
                <a:lnTo>
                  <a:pt x="152788" y="60535"/>
                </a:lnTo>
                <a:lnTo>
                  <a:pt x="127037" y="10326"/>
                </a:lnTo>
                <a:lnTo>
                  <a:pt x="123812" y="3975"/>
                </a:lnTo>
                <a:lnTo>
                  <a:pt x="117284" y="0"/>
                </a:lnTo>
                <a:close/>
              </a:path>
              <a:path w="220344" h="297815">
                <a:moveTo>
                  <a:pt x="196760" y="45281"/>
                </a:moveTo>
                <a:lnTo>
                  <a:pt x="157263" y="69261"/>
                </a:lnTo>
                <a:lnTo>
                  <a:pt x="218676" y="69261"/>
                </a:lnTo>
                <a:lnTo>
                  <a:pt x="220344" y="62618"/>
                </a:lnTo>
                <a:lnTo>
                  <a:pt x="217512" y="54756"/>
                </a:lnTo>
                <a:lnTo>
                  <a:pt x="211352" y="50209"/>
                </a:lnTo>
                <a:lnTo>
                  <a:pt x="205091" y="45662"/>
                </a:lnTo>
                <a:lnTo>
                  <a:pt x="196760" y="452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3552593" y="8207883"/>
            <a:ext cx="998219" cy="993140"/>
          </a:xfrm>
          <a:custGeom>
            <a:avLst/>
            <a:gdLst/>
            <a:ahLst/>
            <a:cxnLst/>
            <a:rect l="l" t="t" r="r" b="b"/>
            <a:pathLst>
              <a:path w="998220" h="993140">
                <a:moveTo>
                  <a:pt x="245845" y="778158"/>
                </a:moveTo>
                <a:lnTo>
                  <a:pt x="200422" y="778158"/>
                </a:lnTo>
                <a:lnTo>
                  <a:pt x="205162" y="781488"/>
                </a:lnTo>
                <a:lnTo>
                  <a:pt x="210041" y="789372"/>
                </a:lnTo>
                <a:lnTo>
                  <a:pt x="220901" y="806628"/>
                </a:lnTo>
                <a:lnTo>
                  <a:pt x="231948" y="823763"/>
                </a:lnTo>
                <a:lnTo>
                  <a:pt x="254192" y="857935"/>
                </a:lnTo>
                <a:lnTo>
                  <a:pt x="306210" y="938516"/>
                </a:lnTo>
                <a:lnTo>
                  <a:pt x="323689" y="965279"/>
                </a:lnTo>
                <a:lnTo>
                  <a:pt x="335142" y="978968"/>
                </a:lnTo>
                <a:lnTo>
                  <a:pt x="349919" y="988259"/>
                </a:lnTo>
                <a:lnTo>
                  <a:pt x="366827" y="992637"/>
                </a:lnTo>
                <a:lnTo>
                  <a:pt x="384674" y="991586"/>
                </a:lnTo>
                <a:lnTo>
                  <a:pt x="401069" y="987111"/>
                </a:lnTo>
                <a:lnTo>
                  <a:pt x="414796" y="977848"/>
                </a:lnTo>
                <a:lnTo>
                  <a:pt x="424868" y="964723"/>
                </a:lnTo>
                <a:lnTo>
                  <a:pt x="427742" y="956220"/>
                </a:lnTo>
                <a:lnTo>
                  <a:pt x="373981" y="956220"/>
                </a:lnTo>
                <a:lnTo>
                  <a:pt x="365001" y="954420"/>
                </a:lnTo>
                <a:lnTo>
                  <a:pt x="357289" y="948898"/>
                </a:lnTo>
                <a:lnTo>
                  <a:pt x="350574" y="940339"/>
                </a:lnTo>
                <a:lnTo>
                  <a:pt x="245845" y="778158"/>
                </a:lnTo>
                <a:close/>
              </a:path>
              <a:path w="998220" h="993140">
                <a:moveTo>
                  <a:pt x="345055" y="731920"/>
                </a:moveTo>
                <a:lnTo>
                  <a:pt x="302928" y="731920"/>
                </a:lnTo>
                <a:lnTo>
                  <a:pt x="305592" y="736561"/>
                </a:lnTo>
                <a:lnTo>
                  <a:pt x="308205" y="740529"/>
                </a:lnTo>
                <a:lnTo>
                  <a:pt x="391300" y="916687"/>
                </a:lnTo>
                <a:lnTo>
                  <a:pt x="395626" y="929172"/>
                </a:lnTo>
                <a:lnTo>
                  <a:pt x="395861" y="936455"/>
                </a:lnTo>
                <a:lnTo>
                  <a:pt x="395964" y="939670"/>
                </a:lnTo>
                <a:lnTo>
                  <a:pt x="392270" y="947908"/>
                </a:lnTo>
                <a:lnTo>
                  <a:pt x="384501" y="953615"/>
                </a:lnTo>
                <a:lnTo>
                  <a:pt x="373981" y="956220"/>
                </a:lnTo>
                <a:lnTo>
                  <a:pt x="427742" y="956220"/>
                </a:lnTo>
                <a:lnTo>
                  <a:pt x="430217" y="948898"/>
                </a:lnTo>
                <a:lnTo>
                  <a:pt x="430338" y="947908"/>
                </a:lnTo>
                <a:lnTo>
                  <a:pt x="430766" y="940339"/>
                </a:lnTo>
                <a:lnTo>
                  <a:pt x="430870" y="938516"/>
                </a:lnTo>
                <a:lnTo>
                  <a:pt x="430986" y="936455"/>
                </a:lnTo>
                <a:lnTo>
                  <a:pt x="408691" y="867614"/>
                </a:lnTo>
                <a:lnTo>
                  <a:pt x="361958" y="769048"/>
                </a:lnTo>
                <a:lnTo>
                  <a:pt x="393561" y="749752"/>
                </a:lnTo>
                <a:lnTo>
                  <a:pt x="396226" y="747171"/>
                </a:lnTo>
                <a:lnTo>
                  <a:pt x="410060" y="733404"/>
                </a:lnTo>
                <a:lnTo>
                  <a:pt x="345799" y="733404"/>
                </a:lnTo>
                <a:lnTo>
                  <a:pt x="345055" y="731920"/>
                </a:lnTo>
                <a:close/>
              </a:path>
              <a:path w="998220" h="993140">
                <a:moveTo>
                  <a:pt x="502468" y="77553"/>
                </a:moveTo>
                <a:lnTo>
                  <a:pt x="460301" y="102857"/>
                </a:lnTo>
                <a:lnTo>
                  <a:pt x="453322" y="132226"/>
                </a:lnTo>
                <a:lnTo>
                  <a:pt x="454907" y="168216"/>
                </a:lnTo>
                <a:lnTo>
                  <a:pt x="449016" y="202260"/>
                </a:lnTo>
                <a:lnTo>
                  <a:pt x="420226" y="265798"/>
                </a:lnTo>
                <a:lnTo>
                  <a:pt x="389249" y="309387"/>
                </a:lnTo>
                <a:lnTo>
                  <a:pt x="353078" y="348498"/>
                </a:lnTo>
                <a:lnTo>
                  <a:pt x="312191" y="382675"/>
                </a:lnTo>
                <a:lnTo>
                  <a:pt x="267064" y="411464"/>
                </a:lnTo>
                <a:lnTo>
                  <a:pt x="223905" y="434720"/>
                </a:lnTo>
                <a:lnTo>
                  <a:pt x="179975" y="456678"/>
                </a:lnTo>
                <a:lnTo>
                  <a:pt x="91290" y="499109"/>
                </a:lnTo>
                <a:lnTo>
                  <a:pt x="51505" y="525226"/>
                </a:lnTo>
                <a:lnTo>
                  <a:pt x="22420" y="559151"/>
                </a:lnTo>
                <a:lnTo>
                  <a:pt x="4945" y="598808"/>
                </a:lnTo>
                <a:lnTo>
                  <a:pt x="198" y="640305"/>
                </a:lnTo>
                <a:lnTo>
                  <a:pt x="0" y="642168"/>
                </a:lnTo>
                <a:lnTo>
                  <a:pt x="8467" y="687011"/>
                </a:lnTo>
                <a:lnTo>
                  <a:pt x="30247" y="727443"/>
                </a:lnTo>
                <a:lnTo>
                  <a:pt x="62113" y="758482"/>
                </a:lnTo>
                <a:lnTo>
                  <a:pt x="101325" y="778715"/>
                </a:lnTo>
                <a:lnTo>
                  <a:pt x="145141" y="786729"/>
                </a:lnTo>
                <a:lnTo>
                  <a:pt x="190820" y="781108"/>
                </a:lnTo>
                <a:lnTo>
                  <a:pt x="200422" y="778158"/>
                </a:lnTo>
                <a:lnTo>
                  <a:pt x="245845" y="778158"/>
                </a:lnTo>
                <a:lnTo>
                  <a:pt x="236269" y="763372"/>
                </a:lnTo>
                <a:lnTo>
                  <a:pt x="265134" y="749752"/>
                </a:lnTo>
                <a:lnTo>
                  <a:pt x="133580" y="749752"/>
                </a:lnTo>
                <a:lnTo>
                  <a:pt x="96607" y="738355"/>
                </a:lnTo>
                <a:lnTo>
                  <a:pt x="65963" y="714782"/>
                </a:lnTo>
                <a:lnTo>
                  <a:pt x="45135" y="680834"/>
                </a:lnTo>
                <a:lnTo>
                  <a:pt x="36047" y="642168"/>
                </a:lnTo>
                <a:lnTo>
                  <a:pt x="40890" y="603901"/>
                </a:lnTo>
                <a:lnTo>
                  <a:pt x="58561" y="569591"/>
                </a:lnTo>
                <a:lnTo>
                  <a:pt x="87956" y="542793"/>
                </a:lnTo>
                <a:lnTo>
                  <a:pt x="138061" y="516759"/>
                </a:lnTo>
                <a:lnTo>
                  <a:pt x="190785" y="492018"/>
                </a:lnTo>
                <a:lnTo>
                  <a:pt x="231123" y="492018"/>
                </a:lnTo>
                <a:lnTo>
                  <a:pt x="226373" y="481960"/>
                </a:lnTo>
                <a:lnTo>
                  <a:pt x="295311" y="435467"/>
                </a:lnTo>
                <a:lnTo>
                  <a:pt x="328827" y="412095"/>
                </a:lnTo>
                <a:lnTo>
                  <a:pt x="361058" y="387448"/>
                </a:lnTo>
                <a:lnTo>
                  <a:pt x="395603" y="356546"/>
                </a:lnTo>
                <a:lnTo>
                  <a:pt x="426169" y="322676"/>
                </a:lnTo>
                <a:lnTo>
                  <a:pt x="451965" y="285491"/>
                </a:lnTo>
                <a:lnTo>
                  <a:pt x="472197" y="244644"/>
                </a:lnTo>
                <a:lnTo>
                  <a:pt x="486072" y="199788"/>
                </a:lnTo>
                <a:lnTo>
                  <a:pt x="490656" y="155843"/>
                </a:lnTo>
                <a:lnTo>
                  <a:pt x="490570" y="141094"/>
                </a:lnTo>
                <a:lnTo>
                  <a:pt x="490206" y="132999"/>
                </a:lnTo>
                <a:lnTo>
                  <a:pt x="490393" y="125387"/>
                </a:lnTo>
                <a:lnTo>
                  <a:pt x="493052" y="119008"/>
                </a:lnTo>
                <a:lnTo>
                  <a:pt x="500103" y="114611"/>
                </a:lnTo>
                <a:lnTo>
                  <a:pt x="509369" y="114024"/>
                </a:lnTo>
                <a:lnTo>
                  <a:pt x="554652" y="114024"/>
                </a:lnTo>
                <a:lnTo>
                  <a:pt x="551209" y="106847"/>
                </a:lnTo>
                <a:lnTo>
                  <a:pt x="538961" y="90528"/>
                </a:lnTo>
                <a:lnTo>
                  <a:pt x="521980" y="80502"/>
                </a:lnTo>
                <a:lnTo>
                  <a:pt x="502468" y="77553"/>
                </a:lnTo>
                <a:close/>
              </a:path>
              <a:path w="998220" h="993140">
                <a:moveTo>
                  <a:pt x="231123" y="492018"/>
                </a:moveTo>
                <a:lnTo>
                  <a:pt x="190785" y="492018"/>
                </a:lnTo>
                <a:lnTo>
                  <a:pt x="288852" y="699622"/>
                </a:lnTo>
                <a:lnTo>
                  <a:pt x="288625" y="699622"/>
                </a:lnTo>
                <a:lnTo>
                  <a:pt x="231792" y="725017"/>
                </a:lnTo>
                <a:lnTo>
                  <a:pt x="173398" y="747171"/>
                </a:lnTo>
                <a:lnTo>
                  <a:pt x="133580" y="749752"/>
                </a:lnTo>
                <a:lnTo>
                  <a:pt x="265134" y="749752"/>
                </a:lnTo>
                <a:lnTo>
                  <a:pt x="302928" y="731920"/>
                </a:lnTo>
                <a:lnTo>
                  <a:pt x="345055" y="731920"/>
                </a:lnTo>
                <a:lnTo>
                  <a:pt x="343221" y="728262"/>
                </a:lnTo>
                <a:lnTo>
                  <a:pt x="340470" y="723104"/>
                </a:lnTo>
                <a:lnTo>
                  <a:pt x="336751" y="715719"/>
                </a:lnTo>
                <a:lnTo>
                  <a:pt x="371421" y="700382"/>
                </a:lnTo>
                <a:lnTo>
                  <a:pt x="411955" y="700382"/>
                </a:lnTo>
                <a:lnTo>
                  <a:pt x="409777" y="688805"/>
                </a:lnTo>
                <a:lnTo>
                  <a:pt x="411645" y="687373"/>
                </a:lnTo>
                <a:lnTo>
                  <a:pt x="413704" y="686182"/>
                </a:lnTo>
                <a:lnTo>
                  <a:pt x="415884" y="685268"/>
                </a:lnTo>
                <a:lnTo>
                  <a:pt x="428469" y="681921"/>
                </a:lnTo>
                <a:lnTo>
                  <a:pt x="320730" y="681921"/>
                </a:lnTo>
                <a:lnTo>
                  <a:pt x="231123" y="492018"/>
                </a:lnTo>
                <a:close/>
              </a:path>
              <a:path w="998220" h="993140">
                <a:moveTo>
                  <a:pt x="710907" y="663141"/>
                </a:moveTo>
                <a:lnTo>
                  <a:pt x="559746" y="663141"/>
                </a:lnTo>
                <a:lnTo>
                  <a:pt x="608457" y="666186"/>
                </a:lnTo>
                <a:lnTo>
                  <a:pt x="641439" y="672091"/>
                </a:lnTo>
                <a:lnTo>
                  <a:pt x="672781" y="683271"/>
                </a:lnTo>
                <a:lnTo>
                  <a:pt x="698861" y="697776"/>
                </a:lnTo>
                <a:lnTo>
                  <a:pt x="702080" y="699622"/>
                </a:lnTo>
                <a:lnTo>
                  <a:pt x="728021" y="720309"/>
                </a:lnTo>
                <a:lnTo>
                  <a:pt x="745532" y="733731"/>
                </a:lnTo>
                <a:lnTo>
                  <a:pt x="763849" y="740057"/>
                </a:lnTo>
                <a:lnTo>
                  <a:pt x="782136" y="739192"/>
                </a:lnTo>
                <a:lnTo>
                  <a:pt x="799560" y="731040"/>
                </a:lnTo>
                <a:lnTo>
                  <a:pt x="812768" y="717646"/>
                </a:lnTo>
                <a:lnTo>
                  <a:pt x="819429" y="701400"/>
                </a:lnTo>
                <a:lnTo>
                  <a:pt x="777865" y="701400"/>
                </a:lnTo>
                <a:lnTo>
                  <a:pt x="773504" y="700382"/>
                </a:lnTo>
                <a:lnTo>
                  <a:pt x="760271" y="700382"/>
                </a:lnTo>
                <a:lnTo>
                  <a:pt x="755426" y="695637"/>
                </a:lnTo>
                <a:lnTo>
                  <a:pt x="726576" y="672233"/>
                </a:lnTo>
                <a:lnTo>
                  <a:pt x="710907" y="663141"/>
                </a:lnTo>
                <a:close/>
              </a:path>
              <a:path w="998220" h="993140">
                <a:moveTo>
                  <a:pt x="411955" y="700382"/>
                </a:moveTo>
                <a:lnTo>
                  <a:pt x="371421" y="700382"/>
                </a:lnTo>
                <a:lnTo>
                  <a:pt x="376478" y="712456"/>
                </a:lnTo>
                <a:lnTo>
                  <a:pt x="375065" y="720309"/>
                </a:lnTo>
                <a:lnTo>
                  <a:pt x="375037" y="720464"/>
                </a:lnTo>
                <a:lnTo>
                  <a:pt x="365383" y="726686"/>
                </a:lnTo>
                <a:lnTo>
                  <a:pt x="345799" y="733404"/>
                </a:lnTo>
                <a:lnTo>
                  <a:pt x="410060" y="733404"/>
                </a:lnTo>
                <a:lnTo>
                  <a:pt x="410294" y="733171"/>
                </a:lnTo>
                <a:lnTo>
                  <a:pt x="414581" y="714782"/>
                </a:lnTo>
                <a:lnTo>
                  <a:pt x="414628" y="714580"/>
                </a:lnTo>
                <a:lnTo>
                  <a:pt x="411955" y="700382"/>
                </a:lnTo>
                <a:close/>
              </a:path>
              <a:path w="998220" h="993140">
                <a:moveTo>
                  <a:pt x="554652" y="114024"/>
                </a:moveTo>
                <a:lnTo>
                  <a:pt x="509369" y="114024"/>
                </a:lnTo>
                <a:lnTo>
                  <a:pt x="515514" y="118135"/>
                </a:lnTo>
                <a:lnTo>
                  <a:pt x="519732" y="124995"/>
                </a:lnTo>
                <a:lnTo>
                  <a:pt x="523217" y="132657"/>
                </a:lnTo>
                <a:lnTo>
                  <a:pt x="630091" y="359188"/>
                </a:lnTo>
                <a:lnTo>
                  <a:pt x="776688" y="669706"/>
                </a:lnTo>
                <a:lnTo>
                  <a:pt x="777968" y="672553"/>
                </a:lnTo>
                <a:lnTo>
                  <a:pt x="778920" y="674347"/>
                </a:lnTo>
                <a:lnTo>
                  <a:pt x="785286" y="690392"/>
                </a:lnTo>
                <a:lnTo>
                  <a:pt x="784179" y="693912"/>
                </a:lnTo>
                <a:lnTo>
                  <a:pt x="783732" y="695085"/>
                </a:lnTo>
                <a:lnTo>
                  <a:pt x="782588" y="697776"/>
                </a:lnTo>
                <a:lnTo>
                  <a:pt x="780512" y="700037"/>
                </a:lnTo>
                <a:lnTo>
                  <a:pt x="777865" y="701400"/>
                </a:lnTo>
                <a:lnTo>
                  <a:pt x="819429" y="701400"/>
                </a:lnTo>
                <a:lnTo>
                  <a:pt x="819551" y="699622"/>
                </a:lnTo>
                <a:lnTo>
                  <a:pt x="819620" y="681921"/>
                </a:lnTo>
                <a:lnTo>
                  <a:pt x="813123" y="661528"/>
                </a:lnTo>
                <a:lnTo>
                  <a:pt x="725478" y="475697"/>
                </a:lnTo>
                <a:lnTo>
                  <a:pt x="722438" y="469109"/>
                </a:lnTo>
                <a:lnTo>
                  <a:pt x="719477" y="462526"/>
                </a:lnTo>
                <a:lnTo>
                  <a:pt x="713696" y="449576"/>
                </a:lnTo>
                <a:lnTo>
                  <a:pt x="736209" y="428366"/>
                </a:lnTo>
                <a:lnTo>
                  <a:pt x="744002" y="414932"/>
                </a:lnTo>
                <a:lnTo>
                  <a:pt x="696932" y="414932"/>
                </a:lnTo>
                <a:lnTo>
                  <a:pt x="670639" y="359343"/>
                </a:lnTo>
                <a:lnTo>
                  <a:pt x="670566" y="359188"/>
                </a:lnTo>
                <a:lnTo>
                  <a:pt x="684880" y="356836"/>
                </a:lnTo>
                <a:lnTo>
                  <a:pt x="744151" y="356836"/>
                </a:lnTo>
                <a:lnTo>
                  <a:pt x="732026" y="338669"/>
                </a:lnTo>
                <a:lnTo>
                  <a:pt x="712358" y="325894"/>
                </a:lnTo>
                <a:lnTo>
                  <a:pt x="701049" y="323733"/>
                </a:lnTo>
                <a:lnTo>
                  <a:pt x="653888" y="323733"/>
                </a:lnTo>
                <a:lnTo>
                  <a:pt x="619252" y="250719"/>
                </a:lnTo>
                <a:lnTo>
                  <a:pt x="585412" y="178699"/>
                </a:lnTo>
                <a:lnTo>
                  <a:pt x="568419" y="142722"/>
                </a:lnTo>
                <a:lnTo>
                  <a:pt x="554652" y="114024"/>
                </a:lnTo>
                <a:close/>
              </a:path>
              <a:path w="998220" h="993140">
                <a:moveTo>
                  <a:pt x="770252" y="699622"/>
                </a:moveTo>
                <a:lnTo>
                  <a:pt x="759195" y="700382"/>
                </a:lnTo>
                <a:lnTo>
                  <a:pt x="773504" y="700382"/>
                </a:lnTo>
                <a:lnTo>
                  <a:pt x="770252" y="699622"/>
                </a:lnTo>
                <a:close/>
              </a:path>
              <a:path w="998220" h="993140">
                <a:moveTo>
                  <a:pt x="573021" y="627163"/>
                </a:moveTo>
                <a:lnTo>
                  <a:pt x="522877" y="628085"/>
                </a:lnTo>
                <a:lnTo>
                  <a:pt x="473342" y="634424"/>
                </a:lnTo>
                <a:lnTo>
                  <a:pt x="424349" y="645470"/>
                </a:lnTo>
                <a:lnTo>
                  <a:pt x="375833" y="660510"/>
                </a:lnTo>
                <a:lnTo>
                  <a:pt x="320730" y="681921"/>
                </a:lnTo>
                <a:lnTo>
                  <a:pt x="428469" y="681921"/>
                </a:lnTo>
                <a:lnTo>
                  <a:pt x="463038" y="672727"/>
                </a:lnTo>
                <a:lnTo>
                  <a:pt x="510650" y="665411"/>
                </a:lnTo>
                <a:lnTo>
                  <a:pt x="509491" y="665411"/>
                </a:lnTo>
                <a:lnTo>
                  <a:pt x="559746" y="663141"/>
                </a:lnTo>
                <a:lnTo>
                  <a:pt x="710907" y="663141"/>
                </a:lnTo>
                <a:lnTo>
                  <a:pt x="694620" y="653691"/>
                </a:lnTo>
                <a:lnTo>
                  <a:pt x="660170" y="640305"/>
                </a:lnTo>
                <a:lnTo>
                  <a:pt x="623837" y="632371"/>
                </a:lnTo>
                <a:lnTo>
                  <a:pt x="573021" y="627163"/>
                </a:lnTo>
                <a:close/>
              </a:path>
              <a:path w="998220" h="993140">
                <a:moveTo>
                  <a:pt x="744151" y="356836"/>
                </a:moveTo>
                <a:lnTo>
                  <a:pt x="684880" y="356836"/>
                </a:lnTo>
                <a:lnTo>
                  <a:pt x="696404" y="358362"/>
                </a:lnTo>
                <a:lnTo>
                  <a:pt x="705386" y="363708"/>
                </a:lnTo>
                <a:lnTo>
                  <a:pt x="712070" y="372818"/>
                </a:lnTo>
                <a:lnTo>
                  <a:pt x="715648" y="384020"/>
                </a:lnTo>
                <a:lnTo>
                  <a:pt x="714473" y="394606"/>
                </a:lnTo>
                <a:lnTo>
                  <a:pt x="708311" y="404826"/>
                </a:lnTo>
                <a:lnTo>
                  <a:pt x="696932" y="414932"/>
                </a:lnTo>
                <a:lnTo>
                  <a:pt x="744002" y="414932"/>
                </a:lnTo>
                <a:lnTo>
                  <a:pt x="748977" y="406355"/>
                </a:lnTo>
                <a:lnTo>
                  <a:pt x="752050" y="384020"/>
                </a:lnTo>
                <a:lnTo>
                  <a:pt x="752136" y="383397"/>
                </a:lnTo>
                <a:lnTo>
                  <a:pt x="745824" y="359343"/>
                </a:lnTo>
                <a:lnTo>
                  <a:pt x="744151" y="356836"/>
                </a:lnTo>
                <a:close/>
              </a:path>
              <a:path w="998220" h="993140">
                <a:moveTo>
                  <a:pt x="686439" y="320941"/>
                </a:moveTo>
                <a:lnTo>
                  <a:pt x="653888" y="323733"/>
                </a:lnTo>
                <a:lnTo>
                  <a:pt x="701049" y="323733"/>
                </a:lnTo>
                <a:lnTo>
                  <a:pt x="686439" y="320941"/>
                </a:lnTo>
                <a:close/>
              </a:path>
              <a:path w="998220" h="993140">
                <a:moveTo>
                  <a:pt x="712745" y="0"/>
                </a:moveTo>
                <a:lnTo>
                  <a:pt x="704827" y="0"/>
                </a:lnTo>
                <a:lnTo>
                  <a:pt x="697589" y="3830"/>
                </a:lnTo>
                <a:lnTo>
                  <a:pt x="693247" y="10317"/>
                </a:lnTo>
                <a:lnTo>
                  <a:pt x="683947" y="23612"/>
                </a:lnTo>
                <a:lnTo>
                  <a:pt x="674709" y="37024"/>
                </a:lnTo>
                <a:lnTo>
                  <a:pt x="665536" y="50514"/>
                </a:lnTo>
                <a:lnTo>
                  <a:pt x="656431" y="64042"/>
                </a:lnTo>
                <a:lnTo>
                  <a:pt x="651933" y="70391"/>
                </a:lnTo>
                <a:lnTo>
                  <a:pt x="651288" y="77553"/>
                </a:lnTo>
                <a:lnTo>
                  <a:pt x="651189" y="78656"/>
                </a:lnTo>
                <a:lnTo>
                  <a:pt x="652979" y="82468"/>
                </a:lnTo>
                <a:lnTo>
                  <a:pt x="654442" y="85729"/>
                </a:lnTo>
                <a:lnTo>
                  <a:pt x="656033" y="89007"/>
                </a:lnTo>
                <a:lnTo>
                  <a:pt x="658438" y="91837"/>
                </a:lnTo>
                <a:lnTo>
                  <a:pt x="661414" y="93959"/>
                </a:lnTo>
                <a:lnTo>
                  <a:pt x="667608" y="98462"/>
                </a:lnTo>
                <a:lnTo>
                  <a:pt x="691396" y="88352"/>
                </a:lnTo>
                <a:lnTo>
                  <a:pt x="700780" y="75015"/>
                </a:lnTo>
                <a:lnTo>
                  <a:pt x="729111" y="33211"/>
                </a:lnTo>
                <a:lnTo>
                  <a:pt x="732727" y="20755"/>
                </a:lnTo>
                <a:lnTo>
                  <a:pt x="732865" y="19254"/>
                </a:lnTo>
                <a:lnTo>
                  <a:pt x="733263" y="16493"/>
                </a:lnTo>
                <a:lnTo>
                  <a:pt x="733886" y="13905"/>
                </a:lnTo>
                <a:lnTo>
                  <a:pt x="732433" y="11749"/>
                </a:lnTo>
                <a:lnTo>
                  <a:pt x="728315" y="4727"/>
                </a:lnTo>
                <a:lnTo>
                  <a:pt x="720893" y="293"/>
                </a:lnTo>
                <a:lnTo>
                  <a:pt x="712745" y="0"/>
                </a:lnTo>
                <a:close/>
              </a:path>
              <a:path w="998220" h="993140">
                <a:moveTo>
                  <a:pt x="907792" y="579220"/>
                </a:moveTo>
                <a:lnTo>
                  <a:pt x="900000" y="581789"/>
                </a:lnTo>
                <a:lnTo>
                  <a:pt x="893743" y="587083"/>
                </a:lnTo>
                <a:lnTo>
                  <a:pt x="889869" y="594621"/>
                </a:lnTo>
                <a:lnTo>
                  <a:pt x="887706" y="601936"/>
                </a:lnTo>
                <a:lnTo>
                  <a:pt x="889713" y="609838"/>
                </a:lnTo>
                <a:lnTo>
                  <a:pt x="895111" y="615256"/>
                </a:lnTo>
                <a:lnTo>
                  <a:pt x="897896" y="617982"/>
                </a:lnTo>
                <a:lnTo>
                  <a:pt x="901374" y="619931"/>
                </a:lnTo>
                <a:lnTo>
                  <a:pt x="905162" y="620880"/>
                </a:lnTo>
                <a:lnTo>
                  <a:pt x="937030" y="629619"/>
                </a:lnTo>
                <a:lnTo>
                  <a:pt x="953533" y="633906"/>
                </a:lnTo>
                <a:lnTo>
                  <a:pt x="969884" y="637943"/>
                </a:lnTo>
                <a:lnTo>
                  <a:pt x="974192" y="638651"/>
                </a:lnTo>
                <a:lnTo>
                  <a:pt x="978621" y="638392"/>
                </a:lnTo>
                <a:lnTo>
                  <a:pt x="982808" y="637184"/>
                </a:lnTo>
                <a:lnTo>
                  <a:pt x="984278" y="636822"/>
                </a:lnTo>
                <a:lnTo>
                  <a:pt x="987012" y="636270"/>
                </a:lnTo>
                <a:lnTo>
                  <a:pt x="989589" y="635994"/>
                </a:lnTo>
                <a:lnTo>
                  <a:pt x="991146" y="633906"/>
                </a:lnTo>
                <a:lnTo>
                  <a:pt x="996406" y="627695"/>
                </a:lnTo>
                <a:lnTo>
                  <a:pt x="998101" y="619224"/>
                </a:lnTo>
                <a:lnTo>
                  <a:pt x="995662" y="611477"/>
                </a:lnTo>
                <a:lnTo>
                  <a:pt x="993101" y="604076"/>
                </a:lnTo>
                <a:lnTo>
                  <a:pt x="986977" y="598469"/>
                </a:lnTo>
                <a:lnTo>
                  <a:pt x="979382" y="596554"/>
                </a:lnTo>
                <a:lnTo>
                  <a:pt x="932123" y="583901"/>
                </a:lnTo>
                <a:lnTo>
                  <a:pt x="916269" y="579853"/>
                </a:lnTo>
                <a:lnTo>
                  <a:pt x="907792" y="579220"/>
                </a:lnTo>
                <a:close/>
              </a:path>
              <a:path w="998220" h="993140">
                <a:moveTo>
                  <a:pt x="903588" y="246388"/>
                </a:moveTo>
                <a:lnTo>
                  <a:pt x="895301" y="246906"/>
                </a:lnTo>
                <a:lnTo>
                  <a:pt x="888640" y="251047"/>
                </a:lnTo>
                <a:lnTo>
                  <a:pt x="860706" y="267767"/>
                </a:lnTo>
                <a:lnTo>
                  <a:pt x="826424" y="290578"/>
                </a:lnTo>
                <a:lnTo>
                  <a:pt x="822347" y="306141"/>
                </a:lnTo>
                <a:lnTo>
                  <a:pt x="825112" y="314175"/>
                </a:lnTo>
                <a:lnTo>
                  <a:pt x="828901" y="320817"/>
                </a:lnTo>
                <a:lnTo>
                  <a:pt x="836029" y="324872"/>
                </a:lnTo>
                <a:lnTo>
                  <a:pt x="843693" y="324717"/>
                </a:lnTo>
                <a:lnTo>
                  <a:pt x="847280" y="324717"/>
                </a:lnTo>
                <a:lnTo>
                  <a:pt x="851427" y="323457"/>
                </a:lnTo>
                <a:lnTo>
                  <a:pt x="854748" y="321404"/>
                </a:lnTo>
                <a:lnTo>
                  <a:pt x="883147" y="304464"/>
                </a:lnTo>
                <a:lnTo>
                  <a:pt x="915422" y="284000"/>
                </a:lnTo>
                <a:lnTo>
                  <a:pt x="920352" y="276805"/>
                </a:lnTo>
                <a:lnTo>
                  <a:pt x="921096" y="275494"/>
                </a:lnTo>
                <a:lnTo>
                  <a:pt x="922601" y="273148"/>
                </a:lnTo>
                <a:lnTo>
                  <a:pt x="924228" y="271060"/>
                </a:lnTo>
                <a:lnTo>
                  <a:pt x="923795" y="268472"/>
                </a:lnTo>
                <a:lnTo>
                  <a:pt x="922947" y="260398"/>
                </a:lnTo>
                <a:lnTo>
                  <a:pt x="918017" y="253307"/>
                </a:lnTo>
                <a:lnTo>
                  <a:pt x="910716" y="249666"/>
                </a:lnTo>
                <a:lnTo>
                  <a:pt x="903588" y="246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5209194" y="8239136"/>
            <a:ext cx="807720" cy="877569"/>
          </a:xfrm>
          <a:custGeom>
            <a:avLst/>
            <a:gdLst/>
            <a:ahLst/>
            <a:cxnLst/>
            <a:rect l="l" t="t" r="r" b="b"/>
            <a:pathLst>
              <a:path w="807720" h="877570">
                <a:moveTo>
                  <a:pt x="331788" y="833120"/>
                </a:moveTo>
                <a:lnTo>
                  <a:pt x="295808" y="833120"/>
                </a:lnTo>
                <a:lnTo>
                  <a:pt x="296975" y="835660"/>
                </a:lnTo>
                <a:lnTo>
                  <a:pt x="297877" y="838200"/>
                </a:lnTo>
                <a:lnTo>
                  <a:pt x="321342" y="875030"/>
                </a:lnTo>
                <a:lnTo>
                  <a:pt x="329144" y="877570"/>
                </a:lnTo>
                <a:lnTo>
                  <a:pt x="701384" y="877570"/>
                </a:lnTo>
                <a:lnTo>
                  <a:pt x="704371" y="876300"/>
                </a:lnTo>
                <a:lnTo>
                  <a:pt x="706985" y="875030"/>
                </a:lnTo>
                <a:lnTo>
                  <a:pt x="708634" y="875030"/>
                </a:lnTo>
                <a:lnTo>
                  <a:pt x="710252" y="873760"/>
                </a:lnTo>
                <a:lnTo>
                  <a:pt x="711792" y="873760"/>
                </a:lnTo>
                <a:lnTo>
                  <a:pt x="719961" y="871220"/>
                </a:lnTo>
                <a:lnTo>
                  <a:pt x="724192" y="862330"/>
                </a:lnTo>
                <a:lnTo>
                  <a:pt x="721096" y="853440"/>
                </a:lnTo>
                <a:lnTo>
                  <a:pt x="720676" y="852170"/>
                </a:lnTo>
                <a:lnTo>
                  <a:pt x="719354" y="847090"/>
                </a:lnTo>
                <a:lnTo>
                  <a:pt x="717757" y="842010"/>
                </a:lnTo>
                <a:lnTo>
                  <a:pt x="335560" y="842010"/>
                </a:lnTo>
                <a:lnTo>
                  <a:pt x="333277" y="836930"/>
                </a:lnTo>
                <a:lnTo>
                  <a:pt x="331788" y="833120"/>
                </a:lnTo>
                <a:close/>
              </a:path>
              <a:path w="807720" h="877570">
                <a:moveTo>
                  <a:pt x="445479" y="0"/>
                </a:moveTo>
                <a:lnTo>
                  <a:pt x="395126" y="5080"/>
                </a:lnTo>
                <a:lnTo>
                  <a:pt x="345443" y="13970"/>
                </a:lnTo>
                <a:lnTo>
                  <a:pt x="296711" y="26670"/>
                </a:lnTo>
                <a:lnTo>
                  <a:pt x="249211" y="43180"/>
                </a:lnTo>
                <a:lnTo>
                  <a:pt x="201313" y="68580"/>
                </a:lnTo>
                <a:lnTo>
                  <a:pt x="160916" y="100330"/>
                </a:lnTo>
                <a:lnTo>
                  <a:pt x="128062" y="137160"/>
                </a:lnTo>
                <a:lnTo>
                  <a:pt x="102792" y="180340"/>
                </a:lnTo>
                <a:lnTo>
                  <a:pt x="85146" y="229870"/>
                </a:lnTo>
                <a:lnTo>
                  <a:pt x="75167" y="284480"/>
                </a:lnTo>
                <a:lnTo>
                  <a:pt x="71254" y="337820"/>
                </a:lnTo>
                <a:lnTo>
                  <a:pt x="70170" y="351790"/>
                </a:lnTo>
                <a:lnTo>
                  <a:pt x="61728" y="401320"/>
                </a:lnTo>
                <a:lnTo>
                  <a:pt x="43037" y="441960"/>
                </a:lnTo>
                <a:lnTo>
                  <a:pt x="22765" y="468630"/>
                </a:lnTo>
                <a:lnTo>
                  <a:pt x="16397" y="477520"/>
                </a:lnTo>
                <a:lnTo>
                  <a:pt x="10661" y="487680"/>
                </a:lnTo>
                <a:lnTo>
                  <a:pt x="5576" y="497840"/>
                </a:lnTo>
                <a:lnTo>
                  <a:pt x="0" y="515620"/>
                </a:lnTo>
                <a:lnTo>
                  <a:pt x="1896" y="534670"/>
                </a:lnTo>
                <a:lnTo>
                  <a:pt x="10623" y="551180"/>
                </a:lnTo>
                <a:lnTo>
                  <a:pt x="25537" y="563880"/>
                </a:lnTo>
                <a:lnTo>
                  <a:pt x="26043" y="563880"/>
                </a:lnTo>
                <a:lnTo>
                  <a:pt x="34856" y="570230"/>
                </a:lnTo>
                <a:lnTo>
                  <a:pt x="41327" y="577850"/>
                </a:lnTo>
                <a:lnTo>
                  <a:pt x="45122" y="588010"/>
                </a:lnTo>
                <a:lnTo>
                  <a:pt x="45819" y="598170"/>
                </a:lnTo>
                <a:lnTo>
                  <a:pt x="45780" y="605790"/>
                </a:lnTo>
                <a:lnTo>
                  <a:pt x="47355" y="610870"/>
                </a:lnTo>
                <a:lnTo>
                  <a:pt x="50454" y="615950"/>
                </a:lnTo>
                <a:lnTo>
                  <a:pt x="50294" y="617220"/>
                </a:lnTo>
                <a:lnTo>
                  <a:pt x="50218" y="635000"/>
                </a:lnTo>
                <a:lnTo>
                  <a:pt x="51038" y="638810"/>
                </a:lnTo>
                <a:lnTo>
                  <a:pt x="52601" y="641350"/>
                </a:lnTo>
                <a:lnTo>
                  <a:pt x="54632" y="643890"/>
                </a:lnTo>
                <a:lnTo>
                  <a:pt x="55184" y="645160"/>
                </a:lnTo>
                <a:lnTo>
                  <a:pt x="56080" y="647700"/>
                </a:lnTo>
                <a:lnTo>
                  <a:pt x="57277" y="648970"/>
                </a:lnTo>
                <a:lnTo>
                  <a:pt x="66786" y="664210"/>
                </a:lnTo>
                <a:lnTo>
                  <a:pt x="82385" y="712470"/>
                </a:lnTo>
                <a:lnTo>
                  <a:pt x="83129" y="751840"/>
                </a:lnTo>
                <a:lnTo>
                  <a:pt x="83258" y="758190"/>
                </a:lnTo>
                <a:lnTo>
                  <a:pt x="95733" y="805180"/>
                </a:lnTo>
                <a:lnTo>
                  <a:pt x="131336" y="834390"/>
                </a:lnTo>
                <a:lnTo>
                  <a:pt x="178218" y="845820"/>
                </a:lnTo>
                <a:lnTo>
                  <a:pt x="208039" y="848360"/>
                </a:lnTo>
                <a:lnTo>
                  <a:pt x="237807" y="847090"/>
                </a:lnTo>
                <a:lnTo>
                  <a:pt x="267178" y="842010"/>
                </a:lnTo>
                <a:lnTo>
                  <a:pt x="295808" y="833120"/>
                </a:lnTo>
                <a:lnTo>
                  <a:pt x="331788" y="833120"/>
                </a:lnTo>
                <a:lnTo>
                  <a:pt x="330795" y="830580"/>
                </a:lnTo>
                <a:lnTo>
                  <a:pt x="328121" y="825500"/>
                </a:lnTo>
                <a:lnTo>
                  <a:pt x="325260" y="819150"/>
                </a:lnTo>
                <a:lnTo>
                  <a:pt x="334414" y="812800"/>
                </a:lnTo>
                <a:lnTo>
                  <a:pt x="220387" y="812800"/>
                </a:lnTo>
                <a:lnTo>
                  <a:pt x="177160" y="810260"/>
                </a:lnTo>
                <a:lnTo>
                  <a:pt x="136688" y="798830"/>
                </a:lnTo>
                <a:lnTo>
                  <a:pt x="118271" y="764540"/>
                </a:lnTo>
                <a:lnTo>
                  <a:pt x="117512" y="734060"/>
                </a:lnTo>
                <a:lnTo>
                  <a:pt x="116895" y="712470"/>
                </a:lnTo>
                <a:lnTo>
                  <a:pt x="116823" y="709930"/>
                </a:lnTo>
                <a:lnTo>
                  <a:pt x="111626" y="683260"/>
                </a:lnTo>
                <a:lnTo>
                  <a:pt x="102175" y="657860"/>
                </a:lnTo>
                <a:lnTo>
                  <a:pt x="88614" y="633730"/>
                </a:lnTo>
                <a:lnTo>
                  <a:pt x="148455" y="633730"/>
                </a:lnTo>
                <a:lnTo>
                  <a:pt x="154740" y="628650"/>
                </a:lnTo>
                <a:lnTo>
                  <a:pt x="155129" y="618490"/>
                </a:lnTo>
                <a:lnTo>
                  <a:pt x="155549" y="614680"/>
                </a:lnTo>
                <a:lnTo>
                  <a:pt x="154165" y="609600"/>
                </a:lnTo>
                <a:lnTo>
                  <a:pt x="151318" y="607060"/>
                </a:lnTo>
                <a:lnTo>
                  <a:pt x="147630" y="603250"/>
                </a:lnTo>
                <a:lnTo>
                  <a:pt x="142714" y="601980"/>
                </a:lnTo>
                <a:lnTo>
                  <a:pt x="81688" y="601980"/>
                </a:lnTo>
                <a:lnTo>
                  <a:pt x="79506" y="599440"/>
                </a:lnTo>
                <a:lnTo>
                  <a:pt x="77908" y="598170"/>
                </a:lnTo>
                <a:lnTo>
                  <a:pt x="77204" y="595630"/>
                </a:lnTo>
                <a:lnTo>
                  <a:pt x="77546" y="593090"/>
                </a:lnTo>
                <a:lnTo>
                  <a:pt x="75482" y="576580"/>
                </a:lnTo>
                <a:lnTo>
                  <a:pt x="69148" y="561340"/>
                </a:lnTo>
                <a:lnTo>
                  <a:pt x="59007" y="548640"/>
                </a:lnTo>
                <a:lnTo>
                  <a:pt x="45524" y="538480"/>
                </a:lnTo>
                <a:lnTo>
                  <a:pt x="36894" y="530860"/>
                </a:lnTo>
                <a:lnTo>
                  <a:pt x="32663" y="524510"/>
                </a:lnTo>
                <a:lnTo>
                  <a:pt x="32655" y="515620"/>
                </a:lnTo>
                <a:lnTo>
                  <a:pt x="36694" y="505460"/>
                </a:lnTo>
                <a:lnTo>
                  <a:pt x="40732" y="497840"/>
                </a:lnTo>
                <a:lnTo>
                  <a:pt x="45452" y="491490"/>
                </a:lnTo>
                <a:lnTo>
                  <a:pt x="50790" y="485140"/>
                </a:lnTo>
                <a:lnTo>
                  <a:pt x="73889" y="450850"/>
                </a:lnTo>
                <a:lnTo>
                  <a:pt x="90804" y="414020"/>
                </a:lnTo>
                <a:lnTo>
                  <a:pt x="101243" y="373380"/>
                </a:lnTo>
                <a:lnTo>
                  <a:pt x="104687" y="335280"/>
                </a:lnTo>
                <a:lnTo>
                  <a:pt x="104801" y="334010"/>
                </a:lnTo>
                <a:lnTo>
                  <a:pt x="104916" y="332740"/>
                </a:lnTo>
                <a:lnTo>
                  <a:pt x="105725" y="314960"/>
                </a:lnTo>
                <a:lnTo>
                  <a:pt x="105782" y="313690"/>
                </a:lnTo>
                <a:lnTo>
                  <a:pt x="111820" y="261620"/>
                </a:lnTo>
                <a:lnTo>
                  <a:pt x="132101" y="191770"/>
                </a:lnTo>
                <a:lnTo>
                  <a:pt x="157225" y="151130"/>
                </a:lnTo>
                <a:lnTo>
                  <a:pt x="190805" y="115570"/>
                </a:lnTo>
                <a:lnTo>
                  <a:pt x="231754" y="88900"/>
                </a:lnTo>
                <a:lnTo>
                  <a:pt x="273377" y="68580"/>
                </a:lnTo>
                <a:lnTo>
                  <a:pt x="316686" y="52070"/>
                </a:lnTo>
                <a:lnTo>
                  <a:pt x="361301" y="40640"/>
                </a:lnTo>
                <a:lnTo>
                  <a:pt x="406845" y="34290"/>
                </a:lnTo>
                <a:lnTo>
                  <a:pt x="452938" y="33020"/>
                </a:lnTo>
                <a:lnTo>
                  <a:pt x="598073" y="33020"/>
                </a:lnTo>
                <a:lnTo>
                  <a:pt x="587846" y="27940"/>
                </a:lnTo>
                <a:lnTo>
                  <a:pt x="541965" y="12700"/>
                </a:lnTo>
                <a:lnTo>
                  <a:pt x="494299" y="2540"/>
                </a:lnTo>
                <a:lnTo>
                  <a:pt x="445479" y="0"/>
                </a:lnTo>
                <a:close/>
              </a:path>
              <a:path w="807720" h="877570">
                <a:moveTo>
                  <a:pt x="598073" y="33020"/>
                </a:moveTo>
                <a:lnTo>
                  <a:pt x="452938" y="33020"/>
                </a:lnTo>
                <a:lnTo>
                  <a:pt x="499203" y="35560"/>
                </a:lnTo>
                <a:lnTo>
                  <a:pt x="548290" y="46990"/>
                </a:lnTo>
                <a:lnTo>
                  <a:pt x="594025" y="64770"/>
                </a:lnTo>
                <a:lnTo>
                  <a:pt x="635851" y="88900"/>
                </a:lnTo>
                <a:lnTo>
                  <a:pt x="673211" y="119380"/>
                </a:lnTo>
                <a:lnTo>
                  <a:pt x="705550" y="154940"/>
                </a:lnTo>
                <a:lnTo>
                  <a:pt x="732310" y="195580"/>
                </a:lnTo>
                <a:lnTo>
                  <a:pt x="752935" y="241300"/>
                </a:lnTo>
                <a:lnTo>
                  <a:pt x="766869" y="290830"/>
                </a:lnTo>
                <a:lnTo>
                  <a:pt x="774047" y="340360"/>
                </a:lnTo>
                <a:lnTo>
                  <a:pt x="773957" y="365760"/>
                </a:lnTo>
                <a:lnTo>
                  <a:pt x="773872" y="389890"/>
                </a:lnTo>
                <a:lnTo>
                  <a:pt x="766407" y="439420"/>
                </a:lnTo>
                <a:lnTo>
                  <a:pt x="752112" y="485140"/>
                </a:lnTo>
                <a:lnTo>
                  <a:pt x="751783" y="486436"/>
                </a:lnTo>
                <a:lnTo>
                  <a:pt x="715616" y="579120"/>
                </a:lnTo>
                <a:lnTo>
                  <a:pt x="701644" y="615950"/>
                </a:lnTo>
                <a:lnTo>
                  <a:pt x="688346" y="654050"/>
                </a:lnTo>
                <a:lnTo>
                  <a:pt x="675713" y="699770"/>
                </a:lnTo>
                <a:lnTo>
                  <a:pt x="670600" y="748030"/>
                </a:lnTo>
                <a:lnTo>
                  <a:pt x="673033" y="795020"/>
                </a:lnTo>
                <a:lnTo>
                  <a:pt x="683041" y="842010"/>
                </a:lnTo>
                <a:lnTo>
                  <a:pt x="717757" y="842010"/>
                </a:lnTo>
                <a:lnTo>
                  <a:pt x="713366" y="828040"/>
                </a:lnTo>
                <a:lnTo>
                  <a:pt x="710505" y="816610"/>
                </a:lnTo>
                <a:lnTo>
                  <a:pt x="707988" y="806450"/>
                </a:lnTo>
                <a:lnTo>
                  <a:pt x="705818" y="795020"/>
                </a:lnTo>
                <a:lnTo>
                  <a:pt x="702818" y="758190"/>
                </a:lnTo>
                <a:lnTo>
                  <a:pt x="705553" y="718820"/>
                </a:lnTo>
                <a:lnTo>
                  <a:pt x="714123" y="678180"/>
                </a:lnTo>
                <a:lnTo>
                  <a:pt x="728627" y="633730"/>
                </a:lnTo>
                <a:lnTo>
                  <a:pt x="740126" y="604520"/>
                </a:lnTo>
                <a:lnTo>
                  <a:pt x="751908" y="574040"/>
                </a:lnTo>
                <a:lnTo>
                  <a:pt x="779705" y="505460"/>
                </a:lnTo>
                <a:lnTo>
                  <a:pt x="794739" y="461010"/>
                </a:lnTo>
                <a:lnTo>
                  <a:pt x="803913" y="414020"/>
                </a:lnTo>
                <a:lnTo>
                  <a:pt x="807188" y="367030"/>
                </a:lnTo>
                <a:lnTo>
                  <a:pt x="804525" y="320040"/>
                </a:lnTo>
                <a:lnTo>
                  <a:pt x="795885" y="274320"/>
                </a:lnTo>
                <a:lnTo>
                  <a:pt x="782332" y="228600"/>
                </a:lnTo>
                <a:lnTo>
                  <a:pt x="762784" y="185420"/>
                </a:lnTo>
                <a:lnTo>
                  <a:pt x="737597" y="144780"/>
                </a:lnTo>
                <a:lnTo>
                  <a:pt x="707126" y="109220"/>
                </a:lnTo>
                <a:lnTo>
                  <a:pt x="671729" y="77470"/>
                </a:lnTo>
                <a:lnTo>
                  <a:pt x="631311" y="49530"/>
                </a:lnTo>
                <a:lnTo>
                  <a:pt x="598073" y="33020"/>
                </a:lnTo>
                <a:close/>
              </a:path>
              <a:path w="807720" h="877570">
                <a:moveTo>
                  <a:pt x="369710" y="721360"/>
                </a:moveTo>
                <a:lnTo>
                  <a:pt x="359815" y="730250"/>
                </a:lnTo>
                <a:lnTo>
                  <a:pt x="335468" y="765810"/>
                </a:lnTo>
                <a:lnTo>
                  <a:pt x="302284" y="792480"/>
                </a:lnTo>
                <a:lnTo>
                  <a:pt x="263010" y="807720"/>
                </a:lnTo>
                <a:lnTo>
                  <a:pt x="220387" y="812800"/>
                </a:lnTo>
                <a:lnTo>
                  <a:pt x="334414" y="812800"/>
                </a:lnTo>
                <a:lnTo>
                  <a:pt x="377991" y="769620"/>
                </a:lnTo>
                <a:lnTo>
                  <a:pt x="390352" y="734060"/>
                </a:lnTo>
                <a:lnTo>
                  <a:pt x="381762" y="723900"/>
                </a:lnTo>
                <a:lnTo>
                  <a:pt x="369710" y="721360"/>
                </a:lnTo>
                <a:close/>
              </a:path>
              <a:path w="807720" h="877570">
                <a:moveTo>
                  <a:pt x="433204" y="142240"/>
                </a:moveTo>
                <a:lnTo>
                  <a:pt x="385946" y="147320"/>
                </a:lnTo>
                <a:lnTo>
                  <a:pt x="341930" y="161290"/>
                </a:lnTo>
                <a:lnTo>
                  <a:pt x="302099" y="182880"/>
                </a:lnTo>
                <a:lnTo>
                  <a:pt x="267396" y="210820"/>
                </a:lnTo>
                <a:lnTo>
                  <a:pt x="238763" y="245110"/>
                </a:lnTo>
                <a:lnTo>
                  <a:pt x="217143" y="284480"/>
                </a:lnTo>
                <a:lnTo>
                  <a:pt x="203477" y="328930"/>
                </a:lnTo>
                <a:lnTo>
                  <a:pt x="198708" y="375920"/>
                </a:lnTo>
                <a:lnTo>
                  <a:pt x="203472" y="422910"/>
                </a:lnTo>
                <a:lnTo>
                  <a:pt x="217134" y="467360"/>
                </a:lnTo>
                <a:lnTo>
                  <a:pt x="238751" y="506730"/>
                </a:lnTo>
                <a:lnTo>
                  <a:pt x="267381" y="541020"/>
                </a:lnTo>
                <a:lnTo>
                  <a:pt x="302081" y="570230"/>
                </a:lnTo>
                <a:lnTo>
                  <a:pt x="341908" y="591820"/>
                </a:lnTo>
                <a:lnTo>
                  <a:pt x="385920" y="604520"/>
                </a:lnTo>
                <a:lnTo>
                  <a:pt x="433173" y="609600"/>
                </a:lnTo>
                <a:lnTo>
                  <a:pt x="480427" y="604520"/>
                </a:lnTo>
                <a:lnTo>
                  <a:pt x="524440" y="591820"/>
                </a:lnTo>
                <a:lnTo>
                  <a:pt x="554898" y="575310"/>
                </a:lnTo>
                <a:lnTo>
                  <a:pt x="433204" y="575310"/>
                </a:lnTo>
                <a:lnTo>
                  <a:pt x="387420" y="570230"/>
                </a:lnTo>
                <a:lnTo>
                  <a:pt x="345391" y="554990"/>
                </a:lnTo>
                <a:lnTo>
                  <a:pt x="308316" y="530860"/>
                </a:lnTo>
                <a:lnTo>
                  <a:pt x="277392" y="500380"/>
                </a:lnTo>
                <a:lnTo>
                  <a:pt x="253818" y="463550"/>
                </a:lnTo>
                <a:lnTo>
                  <a:pt x="238792" y="421640"/>
                </a:lnTo>
                <a:lnTo>
                  <a:pt x="233512" y="375920"/>
                </a:lnTo>
                <a:lnTo>
                  <a:pt x="238785" y="330200"/>
                </a:lnTo>
                <a:lnTo>
                  <a:pt x="253805" y="288290"/>
                </a:lnTo>
                <a:lnTo>
                  <a:pt x="277373" y="251460"/>
                </a:lnTo>
                <a:lnTo>
                  <a:pt x="308292" y="220980"/>
                </a:lnTo>
                <a:lnTo>
                  <a:pt x="345364" y="196850"/>
                </a:lnTo>
                <a:lnTo>
                  <a:pt x="387390" y="182880"/>
                </a:lnTo>
                <a:lnTo>
                  <a:pt x="433173" y="176530"/>
                </a:lnTo>
                <a:lnTo>
                  <a:pt x="552519" y="176530"/>
                </a:lnTo>
                <a:lnTo>
                  <a:pt x="524420" y="161290"/>
                </a:lnTo>
                <a:lnTo>
                  <a:pt x="480433" y="147320"/>
                </a:lnTo>
                <a:lnTo>
                  <a:pt x="433204" y="142240"/>
                </a:lnTo>
                <a:close/>
              </a:path>
              <a:path w="807720" h="877570">
                <a:moveTo>
                  <a:pt x="552519" y="176530"/>
                </a:moveTo>
                <a:lnTo>
                  <a:pt x="433173" y="176530"/>
                </a:lnTo>
                <a:lnTo>
                  <a:pt x="478957" y="182880"/>
                </a:lnTo>
                <a:lnTo>
                  <a:pt x="520985" y="196850"/>
                </a:lnTo>
                <a:lnTo>
                  <a:pt x="558060" y="220980"/>
                </a:lnTo>
                <a:lnTo>
                  <a:pt x="588982" y="251460"/>
                </a:lnTo>
                <a:lnTo>
                  <a:pt x="612554" y="288290"/>
                </a:lnTo>
                <a:lnTo>
                  <a:pt x="627575" y="330200"/>
                </a:lnTo>
                <a:lnTo>
                  <a:pt x="632849" y="375920"/>
                </a:lnTo>
                <a:lnTo>
                  <a:pt x="627534" y="421640"/>
                </a:lnTo>
                <a:lnTo>
                  <a:pt x="612492" y="463550"/>
                </a:lnTo>
                <a:lnTo>
                  <a:pt x="588918" y="500380"/>
                </a:lnTo>
                <a:lnTo>
                  <a:pt x="558007" y="530860"/>
                </a:lnTo>
                <a:lnTo>
                  <a:pt x="520955" y="554990"/>
                </a:lnTo>
                <a:lnTo>
                  <a:pt x="478955" y="570230"/>
                </a:lnTo>
                <a:lnTo>
                  <a:pt x="433204" y="575310"/>
                </a:lnTo>
                <a:lnTo>
                  <a:pt x="554898" y="575310"/>
                </a:lnTo>
                <a:lnTo>
                  <a:pt x="598973" y="541020"/>
                </a:lnTo>
                <a:lnTo>
                  <a:pt x="627606" y="506730"/>
                </a:lnTo>
                <a:lnTo>
                  <a:pt x="649226" y="467360"/>
                </a:lnTo>
                <a:lnTo>
                  <a:pt x="662889" y="422910"/>
                </a:lnTo>
                <a:lnTo>
                  <a:pt x="667653" y="375920"/>
                </a:lnTo>
                <a:lnTo>
                  <a:pt x="662848" y="328930"/>
                </a:lnTo>
                <a:lnTo>
                  <a:pt x="649162" y="285750"/>
                </a:lnTo>
                <a:lnTo>
                  <a:pt x="627537" y="245110"/>
                </a:lnTo>
                <a:lnTo>
                  <a:pt x="598912" y="210820"/>
                </a:lnTo>
                <a:lnTo>
                  <a:pt x="564227" y="182880"/>
                </a:lnTo>
                <a:lnTo>
                  <a:pt x="552519" y="176530"/>
                </a:lnTo>
                <a:close/>
              </a:path>
              <a:path w="807720" h="877570">
                <a:moveTo>
                  <a:pt x="447845" y="485140"/>
                </a:moveTo>
                <a:lnTo>
                  <a:pt x="428645" y="485140"/>
                </a:lnTo>
                <a:lnTo>
                  <a:pt x="420851" y="492760"/>
                </a:lnTo>
                <a:lnTo>
                  <a:pt x="420851" y="511810"/>
                </a:lnTo>
                <a:lnTo>
                  <a:pt x="428645" y="519430"/>
                </a:lnTo>
                <a:lnTo>
                  <a:pt x="447082" y="519430"/>
                </a:lnTo>
                <a:lnTo>
                  <a:pt x="454115" y="511810"/>
                </a:lnTo>
                <a:lnTo>
                  <a:pt x="455188" y="494030"/>
                </a:lnTo>
                <a:lnTo>
                  <a:pt x="447845" y="485140"/>
                </a:lnTo>
                <a:close/>
              </a:path>
              <a:path w="807720" h="877570">
                <a:moveTo>
                  <a:pt x="498743" y="266700"/>
                </a:moveTo>
                <a:lnTo>
                  <a:pt x="427665" y="266700"/>
                </a:lnTo>
                <a:lnTo>
                  <a:pt x="445709" y="267970"/>
                </a:lnTo>
                <a:lnTo>
                  <a:pt x="461439" y="275590"/>
                </a:lnTo>
                <a:lnTo>
                  <a:pt x="473335" y="289560"/>
                </a:lnTo>
                <a:lnTo>
                  <a:pt x="479879" y="306070"/>
                </a:lnTo>
                <a:lnTo>
                  <a:pt x="479851" y="322580"/>
                </a:lnTo>
                <a:lnTo>
                  <a:pt x="474403" y="337820"/>
                </a:lnTo>
                <a:lnTo>
                  <a:pt x="465535" y="353060"/>
                </a:lnTo>
                <a:lnTo>
                  <a:pt x="455250" y="365760"/>
                </a:lnTo>
                <a:lnTo>
                  <a:pt x="442551" y="382270"/>
                </a:lnTo>
                <a:lnTo>
                  <a:pt x="431444" y="398780"/>
                </a:lnTo>
                <a:lnTo>
                  <a:pt x="423064" y="416560"/>
                </a:lnTo>
                <a:lnTo>
                  <a:pt x="418548" y="436880"/>
                </a:lnTo>
                <a:lnTo>
                  <a:pt x="418610" y="447040"/>
                </a:lnTo>
                <a:lnTo>
                  <a:pt x="426358" y="454660"/>
                </a:lnTo>
                <a:lnTo>
                  <a:pt x="445464" y="454660"/>
                </a:lnTo>
                <a:lnTo>
                  <a:pt x="453134" y="447040"/>
                </a:lnTo>
                <a:lnTo>
                  <a:pt x="453243" y="441960"/>
                </a:lnTo>
                <a:lnTo>
                  <a:pt x="453352" y="436880"/>
                </a:lnTo>
                <a:lnTo>
                  <a:pt x="457382" y="422910"/>
                </a:lnTo>
                <a:lnTo>
                  <a:pt x="465136" y="408940"/>
                </a:lnTo>
                <a:lnTo>
                  <a:pt x="474765" y="396240"/>
                </a:lnTo>
                <a:lnTo>
                  <a:pt x="484422" y="384810"/>
                </a:lnTo>
                <a:lnTo>
                  <a:pt x="496055" y="369570"/>
                </a:lnTo>
                <a:lnTo>
                  <a:pt x="505916" y="351790"/>
                </a:lnTo>
                <a:lnTo>
                  <a:pt x="512790" y="334010"/>
                </a:lnTo>
                <a:lnTo>
                  <a:pt x="515461" y="314960"/>
                </a:lnTo>
                <a:lnTo>
                  <a:pt x="515461" y="311150"/>
                </a:lnTo>
                <a:lnTo>
                  <a:pt x="515321" y="308610"/>
                </a:lnTo>
                <a:lnTo>
                  <a:pt x="506848" y="276860"/>
                </a:lnTo>
                <a:lnTo>
                  <a:pt x="498743" y="266700"/>
                </a:lnTo>
                <a:close/>
              </a:path>
              <a:path w="807720" h="877570">
                <a:moveTo>
                  <a:pt x="428007" y="232410"/>
                </a:moveTo>
                <a:lnTo>
                  <a:pt x="396451" y="240030"/>
                </a:lnTo>
                <a:lnTo>
                  <a:pt x="371461" y="260350"/>
                </a:lnTo>
                <a:lnTo>
                  <a:pt x="355514" y="287020"/>
                </a:lnTo>
                <a:lnTo>
                  <a:pt x="351087" y="318770"/>
                </a:lnTo>
                <a:lnTo>
                  <a:pt x="357254" y="331470"/>
                </a:lnTo>
                <a:lnTo>
                  <a:pt x="369463" y="335280"/>
                </a:lnTo>
                <a:lnTo>
                  <a:pt x="381186" y="331470"/>
                </a:lnTo>
                <a:lnTo>
                  <a:pt x="385891" y="318770"/>
                </a:lnTo>
                <a:lnTo>
                  <a:pt x="387821" y="300990"/>
                </a:lnTo>
                <a:lnTo>
                  <a:pt x="396270" y="284480"/>
                </a:lnTo>
                <a:lnTo>
                  <a:pt x="409973" y="273050"/>
                </a:lnTo>
                <a:lnTo>
                  <a:pt x="427665" y="266700"/>
                </a:lnTo>
                <a:lnTo>
                  <a:pt x="498743" y="266700"/>
                </a:lnTo>
                <a:lnTo>
                  <a:pt x="487598" y="252730"/>
                </a:lnTo>
                <a:lnTo>
                  <a:pt x="460381" y="236220"/>
                </a:lnTo>
                <a:lnTo>
                  <a:pt x="428007" y="2324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6445691" y="8398929"/>
            <a:ext cx="997585" cy="728980"/>
          </a:xfrm>
          <a:custGeom>
            <a:avLst/>
            <a:gdLst/>
            <a:ahLst/>
            <a:cxnLst/>
            <a:rect l="l" t="t" r="r" b="b"/>
            <a:pathLst>
              <a:path w="997584" h="728979">
                <a:moveTo>
                  <a:pt x="220419" y="484162"/>
                </a:moveTo>
                <a:lnTo>
                  <a:pt x="134249" y="484162"/>
                </a:lnTo>
                <a:lnTo>
                  <a:pt x="119309" y="484293"/>
                </a:lnTo>
                <a:lnTo>
                  <a:pt x="68116" y="503830"/>
                </a:lnTo>
                <a:lnTo>
                  <a:pt x="45337" y="554351"/>
                </a:lnTo>
                <a:lnTo>
                  <a:pt x="41054" y="612660"/>
                </a:lnTo>
                <a:lnTo>
                  <a:pt x="40288" y="671680"/>
                </a:lnTo>
                <a:lnTo>
                  <a:pt x="40504" y="696129"/>
                </a:lnTo>
                <a:lnTo>
                  <a:pt x="40628" y="710266"/>
                </a:lnTo>
                <a:lnTo>
                  <a:pt x="42066" y="710266"/>
                </a:lnTo>
                <a:lnTo>
                  <a:pt x="40471" y="718798"/>
                </a:lnTo>
                <a:lnTo>
                  <a:pt x="46023" y="727022"/>
                </a:lnTo>
                <a:lnTo>
                  <a:pt x="55939" y="728914"/>
                </a:lnTo>
                <a:lnTo>
                  <a:pt x="818176" y="728914"/>
                </a:lnTo>
                <a:lnTo>
                  <a:pt x="825269" y="721771"/>
                </a:lnTo>
                <a:lnTo>
                  <a:pt x="825283" y="711328"/>
                </a:lnTo>
                <a:lnTo>
                  <a:pt x="825122" y="710266"/>
                </a:lnTo>
                <a:lnTo>
                  <a:pt x="825038" y="709716"/>
                </a:lnTo>
                <a:lnTo>
                  <a:pt x="824548" y="708169"/>
                </a:lnTo>
                <a:lnTo>
                  <a:pt x="824562" y="696129"/>
                </a:lnTo>
                <a:lnTo>
                  <a:pt x="73087" y="696129"/>
                </a:lnTo>
                <a:lnTo>
                  <a:pt x="73086" y="566116"/>
                </a:lnTo>
                <a:lnTo>
                  <a:pt x="100367" y="521641"/>
                </a:lnTo>
                <a:lnTo>
                  <a:pt x="118482" y="517360"/>
                </a:lnTo>
                <a:lnTo>
                  <a:pt x="301765" y="517360"/>
                </a:lnTo>
                <a:lnTo>
                  <a:pt x="301767" y="499778"/>
                </a:lnTo>
                <a:lnTo>
                  <a:pt x="269118" y="499778"/>
                </a:lnTo>
                <a:lnTo>
                  <a:pt x="267533" y="498889"/>
                </a:lnTo>
                <a:lnTo>
                  <a:pt x="266797" y="498569"/>
                </a:lnTo>
                <a:lnTo>
                  <a:pt x="266134" y="498117"/>
                </a:lnTo>
                <a:lnTo>
                  <a:pt x="255238" y="491890"/>
                </a:lnTo>
                <a:lnTo>
                  <a:pt x="243598" y="487431"/>
                </a:lnTo>
                <a:lnTo>
                  <a:pt x="231423" y="484804"/>
                </a:lnTo>
                <a:lnTo>
                  <a:pt x="220419" y="484162"/>
                </a:lnTo>
                <a:close/>
              </a:path>
              <a:path w="997584" h="728979">
                <a:moveTo>
                  <a:pt x="301765" y="517360"/>
                </a:moveTo>
                <a:lnTo>
                  <a:pt x="221821" y="517360"/>
                </a:lnTo>
                <a:lnTo>
                  <a:pt x="240024" y="520992"/>
                </a:lnTo>
                <a:lnTo>
                  <a:pt x="255048" y="531117"/>
                </a:lnTo>
                <a:lnTo>
                  <a:pt x="265229" y="546188"/>
                </a:lnTo>
                <a:lnTo>
                  <a:pt x="269046" y="564688"/>
                </a:lnTo>
                <a:lnTo>
                  <a:pt x="269047" y="696129"/>
                </a:lnTo>
                <a:lnTo>
                  <a:pt x="301743" y="696129"/>
                </a:lnTo>
                <a:lnTo>
                  <a:pt x="301765" y="517360"/>
                </a:lnTo>
                <a:close/>
              </a:path>
              <a:path w="997584" h="728979">
                <a:moveTo>
                  <a:pt x="569580" y="401567"/>
                </a:moveTo>
                <a:lnTo>
                  <a:pt x="496679" y="401567"/>
                </a:lnTo>
                <a:lnTo>
                  <a:pt x="504363" y="402121"/>
                </a:lnTo>
                <a:lnTo>
                  <a:pt x="511917" y="403447"/>
                </a:lnTo>
                <a:lnTo>
                  <a:pt x="549087" y="426794"/>
                </a:lnTo>
                <a:lnTo>
                  <a:pt x="562939" y="468474"/>
                </a:lnTo>
                <a:lnTo>
                  <a:pt x="562994" y="696129"/>
                </a:lnTo>
                <a:lnTo>
                  <a:pt x="595820" y="696129"/>
                </a:lnTo>
                <a:lnTo>
                  <a:pt x="595852" y="566116"/>
                </a:lnTo>
                <a:lnTo>
                  <a:pt x="598972" y="547662"/>
                </a:lnTo>
                <a:lnTo>
                  <a:pt x="608610" y="532239"/>
                </a:lnTo>
                <a:lnTo>
                  <a:pt x="623191" y="521641"/>
                </a:lnTo>
                <a:lnTo>
                  <a:pt x="622982" y="521641"/>
                </a:lnTo>
                <a:lnTo>
                  <a:pt x="641148" y="517360"/>
                </a:lnTo>
                <a:lnTo>
                  <a:pt x="807646" y="517360"/>
                </a:lnTo>
                <a:lnTo>
                  <a:pt x="802912" y="509747"/>
                </a:lnTo>
                <a:lnTo>
                  <a:pt x="789694" y="500098"/>
                </a:lnTo>
                <a:lnTo>
                  <a:pt x="595877" y="500098"/>
                </a:lnTo>
                <a:lnTo>
                  <a:pt x="595877" y="467323"/>
                </a:lnTo>
                <a:lnTo>
                  <a:pt x="588040" y="429194"/>
                </a:lnTo>
                <a:lnTo>
                  <a:pt x="569580" y="401567"/>
                </a:lnTo>
                <a:close/>
              </a:path>
              <a:path w="997584" h="728979">
                <a:moveTo>
                  <a:pt x="807646" y="517360"/>
                </a:moveTo>
                <a:lnTo>
                  <a:pt x="744360" y="517360"/>
                </a:lnTo>
                <a:lnTo>
                  <a:pt x="762508" y="520787"/>
                </a:lnTo>
                <a:lnTo>
                  <a:pt x="777556" y="530722"/>
                </a:lnTo>
                <a:lnTo>
                  <a:pt x="787823" y="545633"/>
                </a:lnTo>
                <a:lnTo>
                  <a:pt x="791780" y="564018"/>
                </a:lnTo>
                <a:lnTo>
                  <a:pt x="791765" y="696129"/>
                </a:lnTo>
                <a:lnTo>
                  <a:pt x="824562" y="696129"/>
                </a:lnTo>
                <a:lnTo>
                  <a:pt x="824562" y="567791"/>
                </a:lnTo>
                <a:lnTo>
                  <a:pt x="819269" y="536056"/>
                </a:lnTo>
                <a:lnTo>
                  <a:pt x="807646" y="517360"/>
                </a:lnTo>
                <a:close/>
              </a:path>
              <a:path w="997584" h="728979">
                <a:moveTo>
                  <a:pt x="746988" y="484162"/>
                </a:moveTo>
                <a:lnTo>
                  <a:pt x="641447" y="484162"/>
                </a:lnTo>
                <a:lnTo>
                  <a:pt x="636387" y="484585"/>
                </a:lnTo>
                <a:lnTo>
                  <a:pt x="625544" y="486327"/>
                </a:lnTo>
                <a:lnTo>
                  <a:pt x="615083" y="489528"/>
                </a:lnTo>
                <a:lnTo>
                  <a:pt x="605146" y="494137"/>
                </a:lnTo>
                <a:lnTo>
                  <a:pt x="595877" y="500098"/>
                </a:lnTo>
                <a:lnTo>
                  <a:pt x="789694" y="500098"/>
                </a:lnTo>
                <a:lnTo>
                  <a:pt x="777987" y="491553"/>
                </a:lnTo>
                <a:lnTo>
                  <a:pt x="746988" y="484162"/>
                </a:lnTo>
                <a:close/>
              </a:path>
              <a:path w="997584" h="728979">
                <a:moveTo>
                  <a:pt x="499736" y="369039"/>
                </a:moveTo>
                <a:lnTo>
                  <a:pt x="364862" y="369039"/>
                </a:lnTo>
                <a:lnTo>
                  <a:pt x="332768" y="375020"/>
                </a:lnTo>
                <a:lnTo>
                  <a:pt x="283355" y="416572"/>
                </a:lnTo>
                <a:lnTo>
                  <a:pt x="270274" y="459639"/>
                </a:lnTo>
                <a:lnTo>
                  <a:pt x="269118" y="499778"/>
                </a:lnTo>
                <a:lnTo>
                  <a:pt x="301767" y="499778"/>
                </a:lnTo>
                <a:lnTo>
                  <a:pt x="301771" y="468474"/>
                </a:lnTo>
                <a:lnTo>
                  <a:pt x="306593" y="442764"/>
                </a:lnTo>
                <a:lnTo>
                  <a:pt x="320325" y="421648"/>
                </a:lnTo>
                <a:lnTo>
                  <a:pt x="340890" y="407273"/>
                </a:lnTo>
                <a:lnTo>
                  <a:pt x="366212" y="401786"/>
                </a:lnTo>
                <a:lnTo>
                  <a:pt x="489009" y="401786"/>
                </a:lnTo>
                <a:lnTo>
                  <a:pt x="496679" y="401567"/>
                </a:lnTo>
                <a:lnTo>
                  <a:pt x="569580" y="401567"/>
                </a:lnTo>
                <a:lnTo>
                  <a:pt x="567205" y="398013"/>
                </a:lnTo>
                <a:lnTo>
                  <a:pt x="536415" y="376862"/>
                </a:lnTo>
                <a:lnTo>
                  <a:pt x="499736" y="369039"/>
                </a:lnTo>
                <a:close/>
              </a:path>
              <a:path w="997584" h="728979">
                <a:moveTo>
                  <a:pt x="171096" y="286153"/>
                </a:moveTo>
                <a:lnTo>
                  <a:pt x="113360" y="310409"/>
                </a:lnTo>
                <a:lnTo>
                  <a:pt x="89660" y="368049"/>
                </a:lnTo>
                <a:lnTo>
                  <a:pt x="89566" y="369316"/>
                </a:lnTo>
                <a:lnTo>
                  <a:pt x="95932" y="400242"/>
                </a:lnTo>
                <a:lnTo>
                  <a:pt x="96033" y="400732"/>
                </a:lnTo>
                <a:lnTo>
                  <a:pt x="96117" y="401139"/>
                </a:lnTo>
                <a:lnTo>
                  <a:pt x="113687" y="427222"/>
                </a:lnTo>
                <a:lnTo>
                  <a:pt x="139620" y="444796"/>
                </a:lnTo>
                <a:lnTo>
                  <a:pt x="171316" y="451255"/>
                </a:lnTo>
                <a:lnTo>
                  <a:pt x="202766" y="444796"/>
                </a:lnTo>
                <a:lnTo>
                  <a:pt x="203006" y="444796"/>
                </a:lnTo>
                <a:lnTo>
                  <a:pt x="229052" y="426998"/>
                </a:lnTo>
                <a:lnTo>
                  <a:pt x="234892" y="418217"/>
                </a:lnTo>
                <a:lnTo>
                  <a:pt x="170715" y="418217"/>
                </a:lnTo>
                <a:lnTo>
                  <a:pt x="151464" y="414056"/>
                </a:lnTo>
                <a:lnTo>
                  <a:pt x="122294" y="369316"/>
                </a:lnTo>
                <a:lnTo>
                  <a:pt x="122123" y="368049"/>
                </a:lnTo>
                <a:lnTo>
                  <a:pt x="125821" y="350002"/>
                </a:lnTo>
                <a:lnTo>
                  <a:pt x="125902" y="349607"/>
                </a:lnTo>
                <a:lnTo>
                  <a:pt x="126005" y="349105"/>
                </a:lnTo>
                <a:lnTo>
                  <a:pt x="136392" y="333702"/>
                </a:lnTo>
                <a:lnTo>
                  <a:pt x="136509" y="333529"/>
                </a:lnTo>
                <a:lnTo>
                  <a:pt x="151886" y="323165"/>
                </a:lnTo>
                <a:lnTo>
                  <a:pt x="151552" y="323165"/>
                </a:lnTo>
                <a:lnTo>
                  <a:pt x="170762" y="319351"/>
                </a:lnTo>
                <a:lnTo>
                  <a:pt x="234985" y="319351"/>
                </a:lnTo>
                <a:lnTo>
                  <a:pt x="229000" y="310409"/>
                </a:lnTo>
                <a:lnTo>
                  <a:pt x="228894" y="310251"/>
                </a:lnTo>
                <a:lnTo>
                  <a:pt x="203028" y="292683"/>
                </a:lnTo>
                <a:lnTo>
                  <a:pt x="203324" y="292683"/>
                </a:lnTo>
                <a:lnTo>
                  <a:pt x="171096" y="286153"/>
                </a:lnTo>
                <a:close/>
              </a:path>
              <a:path w="997584" h="728979">
                <a:moveTo>
                  <a:pt x="644921" y="369039"/>
                </a:moveTo>
                <a:lnTo>
                  <a:pt x="612314" y="369039"/>
                </a:lnTo>
                <a:lnTo>
                  <a:pt x="618303" y="400242"/>
                </a:lnTo>
                <a:lnTo>
                  <a:pt x="635619" y="426624"/>
                </a:lnTo>
                <a:lnTo>
                  <a:pt x="661460" y="444521"/>
                </a:lnTo>
                <a:lnTo>
                  <a:pt x="693216" y="451255"/>
                </a:lnTo>
                <a:lnTo>
                  <a:pt x="725076" y="445014"/>
                </a:lnTo>
                <a:lnTo>
                  <a:pt x="751185" y="427520"/>
                </a:lnTo>
                <a:lnTo>
                  <a:pt x="757495" y="418217"/>
                </a:lnTo>
                <a:lnTo>
                  <a:pt x="694008" y="418217"/>
                </a:lnTo>
                <a:lnTo>
                  <a:pt x="675377" y="414491"/>
                </a:lnTo>
                <a:lnTo>
                  <a:pt x="675079" y="414491"/>
                </a:lnTo>
                <a:lnTo>
                  <a:pt x="659364" y="403873"/>
                </a:lnTo>
                <a:lnTo>
                  <a:pt x="648822" y="388199"/>
                </a:lnTo>
                <a:lnTo>
                  <a:pt x="644978" y="369316"/>
                </a:lnTo>
                <a:lnTo>
                  <a:pt x="644921" y="369039"/>
                </a:lnTo>
                <a:close/>
              </a:path>
              <a:path w="997584" h="728979">
                <a:moveTo>
                  <a:pt x="234985" y="319351"/>
                </a:moveTo>
                <a:lnTo>
                  <a:pt x="171912" y="319351"/>
                </a:lnTo>
                <a:lnTo>
                  <a:pt x="190574" y="323389"/>
                </a:lnTo>
                <a:lnTo>
                  <a:pt x="206004" y="334166"/>
                </a:lnTo>
                <a:lnTo>
                  <a:pt x="216308" y="350002"/>
                </a:lnTo>
                <a:lnTo>
                  <a:pt x="219698" y="368049"/>
                </a:lnTo>
                <a:lnTo>
                  <a:pt x="219802" y="368602"/>
                </a:lnTo>
                <a:lnTo>
                  <a:pt x="219924" y="369316"/>
                </a:lnTo>
                <a:lnTo>
                  <a:pt x="216076" y="387485"/>
                </a:lnTo>
                <a:lnTo>
                  <a:pt x="215997" y="387857"/>
                </a:lnTo>
                <a:lnTo>
                  <a:pt x="215925" y="388199"/>
                </a:lnTo>
                <a:lnTo>
                  <a:pt x="215865" y="388483"/>
                </a:lnTo>
                <a:lnTo>
                  <a:pt x="205203" y="404075"/>
                </a:lnTo>
                <a:lnTo>
                  <a:pt x="189533" y="414491"/>
                </a:lnTo>
                <a:lnTo>
                  <a:pt x="170142" y="418217"/>
                </a:lnTo>
                <a:lnTo>
                  <a:pt x="234892" y="418217"/>
                </a:lnTo>
                <a:lnTo>
                  <a:pt x="246523" y="400732"/>
                </a:lnTo>
                <a:lnTo>
                  <a:pt x="252756" y="369316"/>
                </a:lnTo>
                <a:lnTo>
                  <a:pt x="252792" y="368049"/>
                </a:lnTo>
                <a:lnTo>
                  <a:pt x="246572" y="337131"/>
                </a:lnTo>
                <a:lnTo>
                  <a:pt x="246480" y="336671"/>
                </a:lnTo>
                <a:lnTo>
                  <a:pt x="246438" y="336464"/>
                </a:lnTo>
                <a:lnTo>
                  <a:pt x="234985" y="319351"/>
                </a:lnTo>
                <a:close/>
              </a:path>
              <a:path w="997584" h="728979">
                <a:moveTo>
                  <a:pt x="775508" y="369039"/>
                </a:moveTo>
                <a:lnTo>
                  <a:pt x="742664" y="369039"/>
                </a:lnTo>
                <a:lnTo>
                  <a:pt x="739048" y="387485"/>
                </a:lnTo>
                <a:lnTo>
                  <a:pt x="738976" y="387857"/>
                </a:lnTo>
                <a:lnTo>
                  <a:pt x="728754" y="403297"/>
                </a:lnTo>
                <a:lnTo>
                  <a:pt x="728655" y="403447"/>
                </a:lnTo>
                <a:lnTo>
                  <a:pt x="728548" y="403609"/>
                </a:lnTo>
                <a:lnTo>
                  <a:pt x="713036" y="414261"/>
                </a:lnTo>
                <a:lnTo>
                  <a:pt x="694008" y="418217"/>
                </a:lnTo>
                <a:lnTo>
                  <a:pt x="757495" y="418217"/>
                </a:lnTo>
                <a:lnTo>
                  <a:pt x="768789" y="401567"/>
                </a:lnTo>
                <a:lnTo>
                  <a:pt x="768896" y="401410"/>
                </a:lnTo>
                <a:lnTo>
                  <a:pt x="775561" y="369316"/>
                </a:lnTo>
                <a:lnTo>
                  <a:pt x="775508" y="369039"/>
                </a:lnTo>
                <a:close/>
              </a:path>
              <a:path w="997584" h="728979">
                <a:moveTo>
                  <a:pt x="612230" y="368602"/>
                </a:moveTo>
                <a:lnTo>
                  <a:pt x="497687" y="368602"/>
                </a:lnTo>
                <a:lnTo>
                  <a:pt x="499736" y="369039"/>
                </a:lnTo>
                <a:lnTo>
                  <a:pt x="612314" y="369039"/>
                </a:lnTo>
                <a:lnTo>
                  <a:pt x="612230" y="368602"/>
                </a:lnTo>
                <a:close/>
              </a:path>
              <a:path w="997584" h="728979">
                <a:moveTo>
                  <a:pt x="742750" y="368602"/>
                </a:moveTo>
                <a:lnTo>
                  <a:pt x="644937" y="368602"/>
                </a:lnTo>
                <a:lnTo>
                  <a:pt x="644853" y="369039"/>
                </a:lnTo>
                <a:lnTo>
                  <a:pt x="742664" y="369039"/>
                </a:lnTo>
                <a:lnTo>
                  <a:pt x="742750" y="368602"/>
                </a:lnTo>
                <a:close/>
              </a:path>
              <a:path w="997584" h="728979">
                <a:moveTo>
                  <a:pt x="997423" y="368602"/>
                </a:moveTo>
                <a:lnTo>
                  <a:pt x="775424" y="368602"/>
                </a:lnTo>
                <a:lnTo>
                  <a:pt x="775508" y="369039"/>
                </a:lnTo>
                <a:lnTo>
                  <a:pt x="0" y="369039"/>
                </a:lnTo>
                <a:lnTo>
                  <a:pt x="997423" y="368602"/>
                </a:lnTo>
                <a:close/>
              </a:path>
              <a:path w="997584" h="728979">
                <a:moveTo>
                  <a:pt x="694607" y="286153"/>
                </a:moveTo>
                <a:lnTo>
                  <a:pt x="694080" y="286153"/>
                </a:lnTo>
                <a:lnTo>
                  <a:pt x="661671" y="292683"/>
                </a:lnTo>
                <a:lnTo>
                  <a:pt x="662239" y="292683"/>
                </a:lnTo>
                <a:lnTo>
                  <a:pt x="636498" y="310041"/>
                </a:lnTo>
                <a:lnTo>
                  <a:pt x="618846" y="336082"/>
                </a:lnTo>
                <a:lnTo>
                  <a:pt x="612124" y="368049"/>
                </a:lnTo>
                <a:lnTo>
                  <a:pt x="612230" y="368602"/>
                </a:lnTo>
                <a:lnTo>
                  <a:pt x="644937" y="368602"/>
                </a:lnTo>
                <a:lnTo>
                  <a:pt x="648546" y="350002"/>
                </a:lnTo>
                <a:lnTo>
                  <a:pt x="648623" y="349607"/>
                </a:lnTo>
                <a:lnTo>
                  <a:pt x="658971" y="333929"/>
                </a:lnTo>
                <a:lnTo>
                  <a:pt x="674276" y="323389"/>
                </a:lnTo>
                <a:lnTo>
                  <a:pt x="674031" y="323389"/>
                </a:lnTo>
                <a:lnTo>
                  <a:pt x="693302" y="319351"/>
                </a:lnTo>
                <a:lnTo>
                  <a:pt x="757715" y="319351"/>
                </a:lnTo>
                <a:lnTo>
                  <a:pt x="752072" y="310753"/>
                </a:lnTo>
                <a:lnTo>
                  <a:pt x="726231" y="292859"/>
                </a:lnTo>
                <a:lnTo>
                  <a:pt x="694607" y="286153"/>
                </a:lnTo>
                <a:close/>
              </a:path>
              <a:path w="997584" h="728979">
                <a:moveTo>
                  <a:pt x="757715" y="319351"/>
                </a:moveTo>
                <a:lnTo>
                  <a:pt x="693648" y="319351"/>
                </a:lnTo>
                <a:lnTo>
                  <a:pt x="712703" y="323165"/>
                </a:lnTo>
                <a:lnTo>
                  <a:pt x="728292" y="333702"/>
                </a:lnTo>
                <a:lnTo>
                  <a:pt x="738834" y="349376"/>
                </a:lnTo>
                <a:lnTo>
                  <a:pt x="742637" y="368049"/>
                </a:lnTo>
                <a:lnTo>
                  <a:pt x="742750" y="368602"/>
                </a:lnTo>
                <a:lnTo>
                  <a:pt x="775424" y="368602"/>
                </a:lnTo>
                <a:lnTo>
                  <a:pt x="769384" y="337131"/>
                </a:lnTo>
                <a:lnTo>
                  <a:pt x="757715" y="319351"/>
                </a:lnTo>
                <a:close/>
              </a:path>
              <a:path w="997584" h="728979">
                <a:moveTo>
                  <a:pt x="433997" y="137628"/>
                </a:moveTo>
                <a:lnTo>
                  <a:pt x="395736" y="144811"/>
                </a:lnTo>
                <a:lnTo>
                  <a:pt x="364264" y="165537"/>
                </a:lnTo>
                <a:lnTo>
                  <a:pt x="342779" y="196672"/>
                </a:lnTo>
                <a:lnTo>
                  <a:pt x="334481" y="235081"/>
                </a:lnTo>
                <a:lnTo>
                  <a:pt x="334506" y="236698"/>
                </a:lnTo>
                <a:lnTo>
                  <a:pt x="342255" y="274529"/>
                </a:lnTo>
                <a:lnTo>
                  <a:pt x="362894" y="305744"/>
                </a:lnTo>
                <a:lnTo>
                  <a:pt x="393435" y="327124"/>
                </a:lnTo>
                <a:lnTo>
                  <a:pt x="430926" y="335637"/>
                </a:lnTo>
                <a:lnTo>
                  <a:pt x="469187" y="328463"/>
                </a:lnTo>
                <a:lnTo>
                  <a:pt x="500659" y="307740"/>
                </a:lnTo>
                <a:lnTo>
                  <a:pt x="504186" y="302629"/>
                </a:lnTo>
                <a:lnTo>
                  <a:pt x="431099" y="302629"/>
                </a:lnTo>
                <a:lnTo>
                  <a:pt x="406183" y="297010"/>
                </a:lnTo>
                <a:lnTo>
                  <a:pt x="385928" y="282785"/>
                </a:lnTo>
                <a:lnTo>
                  <a:pt x="372314" y="261999"/>
                </a:lnTo>
                <a:lnTo>
                  <a:pt x="367322" y="236698"/>
                </a:lnTo>
                <a:lnTo>
                  <a:pt x="372408" y="211034"/>
                </a:lnTo>
                <a:lnTo>
                  <a:pt x="386358" y="190060"/>
                </a:lnTo>
                <a:lnTo>
                  <a:pt x="407077" y="175901"/>
                </a:lnTo>
                <a:lnTo>
                  <a:pt x="432390" y="170697"/>
                </a:lnTo>
                <a:lnTo>
                  <a:pt x="504748" y="170697"/>
                </a:lnTo>
                <a:lnTo>
                  <a:pt x="502833" y="167727"/>
                </a:lnTo>
                <a:lnTo>
                  <a:pt x="472017" y="146015"/>
                </a:lnTo>
                <a:lnTo>
                  <a:pt x="433997" y="137628"/>
                </a:lnTo>
                <a:close/>
              </a:path>
              <a:path w="997584" h="728979">
                <a:moveTo>
                  <a:pt x="504748" y="170697"/>
                </a:moveTo>
                <a:lnTo>
                  <a:pt x="434304" y="170697"/>
                </a:lnTo>
                <a:lnTo>
                  <a:pt x="459469" y="176458"/>
                </a:lnTo>
                <a:lnTo>
                  <a:pt x="479896" y="191093"/>
                </a:lnTo>
                <a:lnTo>
                  <a:pt x="493401" y="212398"/>
                </a:lnTo>
                <a:lnTo>
                  <a:pt x="497933" y="238199"/>
                </a:lnTo>
                <a:lnTo>
                  <a:pt x="492204" y="263763"/>
                </a:lnTo>
                <a:lnTo>
                  <a:pt x="477723" y="284403"/>
                </a:lnTo>
                <a:lnTo>
                  <a:pt x="456639" y="298049"/>
                </a:lnTo>
                <a:lnTo>
                  <a:pt x="431099" y="302629"/>
                </a:lnTo>
                <a:lnTo>
                  <a:pt x="504186" y="302629"/>
                </a:lnTo>
                <a:lnTo>
                  <a:pt x="522144" y="276602"/>
                </a:lnTo>
                <a:lnTo>
                  <a:pt x="530438" y="238199"/>
                </a:lnTo>
                <a:lnTo>
                  <a:pt x="523341" y="199529"/>
                </a:lnTo>
                <a:lnTo>
                  <a:pt x="504748" y="170697"/>
                </a:lnTo>
                <a:close/>
              </a:path>
              <a:path w="997584" h="728979">
                <a:moveTo>
                  <a:pt x="284053" y="198445"/>
                </a:moveTo>
                <a:lnTo>
                  <a:pt x="223253" y="198445"/>
                </a:lnTo>
                <a:lnTo>
                  <a:pt x="215836" y="198679"/>
                </a:lnTo>
                <a:lnTo>
                  <a:pt x="208916" y="206122"/>
                </a:lnTo>
                <a:lnTo>
                  <a:pt x="209075" y="211034"/>
                </a:lnTo>
                <a:lnTo>
                  <a:pt x="209119" y="212398"/>
                </a:lnTo>
                <a:lnTo>
                  <a:pt x="209219" y="215868"/>
                </a:lnTo>
                <a:lnTo>
                  <a:pt x="209561" y="223151"/>
                </a:lnTo>
                <a:lnTo>
                  <a:pt x="209637" y="224768"/>
                </a:lnTo>
                <a:lnTo>
                  <a:pt x="217104" y="231644"/>
                </a:lnTo>
                <a:lnTo>
                  <a:pt x="223787" y="231323"/>
                </a:lnTo>
                <a:lnTo>
                  <a:pt x="283851" y="231323"/>
                </a:lnTo>
                <a:lnTo>
                  <a:pt x="291204" y="223967"/>
                </a:lnTo>
                <a:lnTo>
                  <a:pt x="291290" y="205831"/>
                </a:lnTo>
                <a:lnTo>
                  <a:pt x="284053" y="198445"/>
                </a:lnTo>
                <a:close/>
              </a:path>
              <a:path w="997584" h="728979">
                <a:moveTo>
                  <a:pt x="581158" y="198271"/>
                </a:moveTo>
                <a:lnTo>
                  <a:pt x="573791" y="205481"/>
                </a:lnTo>
                <a:lnTo>
                  <a:pt x="573734" y="223967"/>
                </a:lnTo>
                <a:lnTo>
                  <a:pt x="581043" y="231323"/>
                </a:lnTo>
                <a:lnTo>
                  <a:pt x="639305" y="231323"/>
                </a:lnTo>
                <a:lnTo>
                  <a:pt x="649231" y="230857"/>
                </a:lnTo>
                <a:lnTo>
                  <a:pt x="656166" y="223151"/>
                </a:lnTo>
                <a:lnTo>
                  <a:pt x="655381" y="206122"/>
                </a:lnTo>
                <a:lnTo>
                  <a:pt x="655329" y="205001"/>
                </a:lnTo>
                <a:lnTo>
                  <a:pt x="648210" y="198445"/>
                </a:lnTo>
                <a:lnTo>
                  <a:pt x="593114" y="198445"/>
                </a:lnTo>
                <a:lnTo>
                  <a:pt x="581158" y="198271"/>
                </a:lnTo>
                <a:close/>
              </a:path>
              <a:path w="997584" h="728979">
                <a:moveTo>
                  <a:pt x="599363" y="198271"/>
                </a:moveTo>
                <a:lnTo>
                  <a:pt x="597696" y="198271"/>
                </a:lnTo>
                <a:lnTo>
                  <a:pt x="587697" y="198445"/>
                </a:lnTo>
                <a:lnTo>
                  <a:pt x="609362" y="198445"/>
                </a:lnTo>
                <a:lnTo>
                  <a:pt x="599363" y="198271"/>
                </a:lnTo>
                <a:close/>
              </a:path>
              <a:path w="997584" h="728979">
                <a:moveTo>
                  <a:pt x="647703" y="197979"/>
                </a:moveTo>
                <a:lnTo>
                  <a:pt x="637793" y="198445"/>
                </a:lnTo>
                <a:lnTo>
                  <a:pt x="648210" y="198445"/>
                </a:lnTo>
                <a:lnTo>
                  <a:pt x="647703" y="197979"/>
                </a:lnTo>
                <a:close/>
              </a:path>
              <a:path w="997584" h="728979">
                <a:moveTo>
                  <a:pt x="282534" y="58054"/>
                </a:moveTo>
                <a:lnTo>
                  <a:pt x="276663" y="59315"/>
                </a:lnTo>
                <a:lnTo>
                  <a:pt x="271526" y="62841"/>
                </a:lnTo>
                <a:lnTo>
                  <a:pt x="265269" y="68610"/>
                </a:lnTo>
                <a:lnTo>
                  <a:pt x="264692" y="78355"/>
                </a:lnTo>
                <a:lnTo>
                  <a:pt x="270214" y="84838"/>
                </a:lnTo>
                <a:lnTo>
                  <a:pt x="298131" y="113412"/>
                </a:lnTo>
                <a:lnTo>
                  <a:pt x="319056" y="128014"/>
                </a:lnTo>
                <a:lnTo>
                  <a:pt x="324592" y="124955"/>
                </a:lnTo>
                <a:lnTo>
                  <a:pt x="330603" y="122129"/>
                </a:lnTo>
                <a:lnTo>
                  <a:pt x="334626" y="116244"/>
                </a:lnTo>
                <a:lnTo>
                  <a:pt x="335145" y="109572"/>
                </a:lnTo>
                <a:lnTo>
                  <a:pt x="333948" y="105916"/>
                </a:lnTo>
                <a:lnTo>
                  <a:pt x="302930" y="71492"/>
                </a:lnTo>
                <a:lnTo>
                  <a:pt x="288451" y="59074"/>
                </a:lnTo>
                <a:lnTo>
                  <a:pt x="282534" y="58054"/>
                </a:lnTo>
                <a:close/>
              </a:path>
              <a:path w="997584" h="728979">
                <a:moveTo>
                  <a:pt x="441450" y="0"/>
                </a:moveTo>
                <a:lnTo>
                  <a:pt x="423530" y="0"/>
                </a:lnTo>
                <a:lnTo>
                  <a:pt x="416279" y="7341"/>
                </a:lnTo>
                <a:lnTo>
                  <a:pt x="416193" y="65959"/>
                </a:lnTo>
                <a:lnTo>
                  <a:pt x="416077" y="75034"/>
                </a:lnTo>
                <a:lnTo>
                  <a:pt x="423257" y="82492"/>
                </a:lnTo>
                <a:lnTo>
                  <a:pt x="441205" y="82740"/>
                </a:lnTo>
                <a:lnTo>
                  <a:pt x="448586" y="75486"/>
                </a:lnTo>
                <a:lnTo>
                  <a:pt x="448592" y="75034"/>
                </a:lnTo>
                <a:lnTo>
                  <a:pt x="448716" y="7341"/>
                </a:lnTo>
                <a:lnTo>
                  <a:pt x="441450" y="0"/>
                </a:lnTo>
                <a:close/>
              </a:path>
              <a:path w="997584" h="728979">
                <a:moveTo>
                  <a:pt x="582082" y="57952"/>
                </a:moveTo>
                <a:lnTo>
                  <a:pt x="575992" y="59215"/>
                </a:lnTo>
                <a:lnTo>
                  <a:pt x="570663" y="62871"/>
                </a:lnTo>
                <a:lnTo>
                  <a:pt x="567203" y="66134"/>
                </a:lnTo>
                <a:lnTo>
                  <a:pt x="563901" y="69586"/>
                </a:lnTo>
                <a:lnTo>
                  <a:pt x="541569" y="92148"/>
                </a:lnTo>
                <a:lnTo>
                  <a:pt x="535314" y="98618"/>
                </a:lnTo>
                <a:lnTo>
                  <a:pt x="530398" y="103367"/>
                </a:lnTo>
                <a:lnTo>
                  <a:pt x="529144" y="110811"/>
                </a:lnTo>
                <a:lnTo>
                  <a:pt x="532229" y="116943"/>
                </a:lnTo>
                <a:lnTo>
                  <a:pt x="535285" y="123498"/>
                </a:lnTo>
                <a:lnTo>
                  <a:pt x="542133" y="127359"/>
                </a:lnTo>
                <a:lnTo>
                  <a:pt x="576114" y="104004"/>
                </a:lnTo>
                <a:lnTo>
                  <a:pt x="598466" y="74176"/>
                </a:lnTo>
                <a:lnTo>
                  <a:pt x="597217" y="68023"/>
                </a:lnTo>
                <a:lnTo>
                  <a:pt x="593599" y="62638"/>
                </a:lnTo>
                <a:lnTo>
                  <a:pt x="588385" y="59215"/>
                </a:lnTo>
                <a:lnTo>
                  <a:pt x="588859" y="59215"/>
                </a:lnTo>
                <a:lnTo>
                  <a:pt x="582082" y="579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6759647" y="5616283"/>
            <a:ext cx="673735" cy="798830"/>
          </a:xfrm>
          <a:custGeom>
            <a:avLst/>
            <a:gdLst/>
            <a:ahLst/>
            <a:cxnLst/>
            <a:rect l="l" t="t" r="r" b="b"/>
            <a:pathLst>
              <a:path w="673734" h="798829">
                <a:moveTo>
                  <a:pt x="467411" y="0"/>
                </a:moveTo>
                <a:lnTo>
                  <a:pt x="52012" y="0"/>
                </a:lnTo>
                <a:lnTo>
                  <a:pt x="15263" y="15239"/>
                </a:lnTo>
                <a:lnTo>
                  <a:pt x="0" y="50799"/>
                </a:lnTo>
                <a:lnTo>
                  <a:pt x="0" y="748029"/>
                </a:lnTo>
                <a:lnTo>
                  <a:pt x="15213" y="783589"/>
                </a:lnTo>
                <a:lnTo>
                  <a:pt x="52012" y="798829"/>
                </a:lnTo>
                <a:lnTo>
                  <a:pt x="467412" y="798830"/>
                </a:lnTo>
                <a:lnTo>
                  <a:pt x="487690" y="795020"/>
                </a:lnTo>
                <a:lnTo>
                  <a:pt x="504248" y="783590"/>
                </a:lnTo>
                <a:lnTo>
                  <a:pt x="512623" y="772160"/>
                </a:lnTo>
                <a:lnTo>
                  <a:pt x="47265" y="772159"/>
                </a:lnTo>
                <a:lnTo>
                  <a:pt x="42548" y="770889"/>
                </a:lnTo>
                <a:lnTo>
                  <a:pt x="38220" y="768349"/>
                </a:lnTo>
                <a:lnTo>
                  <a:pt x="30180" y="760729"/>
                </a:lnTo>
                <a:lnTo>
                  <a:pt x="27583" y="754379"/>
                </a:lnTo>
                <a:lnTo>
                  <a:pt x="27489" y="52069"/>
                </a:lnTo>
                <a:lnTo>
                  <a:pt x="29408" y="41909"/>
                </a:lnTo>
                <a:lnTo>
                  <a:pt x="34659" y="34289"/>
                </a:lnTo>
                <a:lnTo>
                  <a:pt x="42456" y="29209"/>
                </a:lnTo>
                <a:lnTo>
                  <a:pt x="52012" y="26669"/>
                </a:lnTo>
                <a:lnTo>
                  <a:pt x="511997" y="26670"/>
                </a:lnTo>
                <a:lnTo>
                  <a:pt x="504267" y="15240"/>
                </a:lnTo>
                <a:lnTo>
                  <a:pt x="487701" y="3810"/>
                </a:lnTo>
                <a:lnTo>
                  <a:pt x="467411" y="0"/>
                </a:lnTo>
                <a:close/>
              </a:path>
              <a:path w="673734" h="798829">
                <a:moveTo>
                  <a:pt x="667471" y="420370"/>
                </a:moveTo>
                <a:lnTo>
                  <a:pt x="455739" y="420370"/>
                </a:lnTo>
                <a:lnTo>
                  <a:pt x="492028" y="425450"/>
                </a:lnTo>
                <a:lnTo>
                  <a:pt x="492042" y="754380"/>
                </a:lnTo>
                <a:lnTo>
                  <a:pt x="489445" y="760730"/>
                </a:lnTo>
                <a:lnTo>
                  <a:pt x="484821" y="764540"/>
                </a:lnTo>
                <a:lnTo>
                  <a:pt x="480157" y="769620"/>
                </a:lnTo>
                <a:lnTo>
                  <a:pt x="473930" y="772160"/>
                </a:lnTo>
                <a:lnTo>
                  <a:pt x="512623" y="772160"/>
                </a:lnTo>
                <a:lnTo>
                  <a:pt x="515414" y="768350"/>
                </a:lnTo>
                <a:lnTo>
                  <a:pt x="519521" y="748030"/>
                </a:lnTo>
                <a:lnTo>
                  <a:pt x="519521" y="429260"/>
                </a:lnTo>
                <a:lnTo>
                  <a:pt x="669359" y="429260"/>
                </a:lnTo>
                <a:lnTo>
                  <a:pt x="667471" y="420370"/>
                </a:lnTo>
                <a:close/>
              </a:path>
              <a:path w="673734" h="798829">
                <a:moveTo>
                  <a:pt x="259756" y="654050"/>
                </a:moveTo>
                <a:lnTo>
                  <a:pt x="242825" y="657860"/>
                </a:lnTo>
                <a:lnTo>
                  <a:pt x="228999" y="666750"/>
                </a:lnTo>
                <a:lnTo>
                  <a:pt x="219677" y="680720"/>
                </a:lnTo>
                <a:lnTo>
                  <a:pt x="216258" y="697230"/>
                </a:lnTo>
                <a:lnTo>
                  <a:pt x="219677" y="715010"/>
                </a:lnTo>
                <a:lnTo>
                  <a:pt x="228999" y="727710"/>
                </a:lnTo>
                <a:lnTo>
                  <a:pt x="242825" y="737870"/>
                </a:lnTo>
                <a:lnTo>
                  <a:pt x="259756" y="740410"/>
                </a:lnTo>
                <a:lnTo>
                  <a:pt x="276694" y="737870"/>
                </a:lnTo>
                <a:lnTo>
                  <a:pt x="290524" y="727710"/>
                </a:lnTo>
                <a:lnTo>
                  <a:pt x="298915" y="716280"/>
                </a:lnTo>
                <a:lnTo>
                  <a:pt x="259756" y="716280"/>
                </a:lnTo>
                <a:lnTo>
                  <a:pt x="252443" y="715010"/>
                </a:lnTo>
                <a:lnTo>
                  <a:pt x="246472" y="711200"/>
                </a:lnTo>
                <a:lnTo>
                  <a:pt x="242445" y="704850"/>
                </a:lnTo>
                <a:lnTo>
                  <a:pt x="240968" y="697230"/>
                </a:lnTo>
                <a:lnTo>
                  <a:pt x="242445" y="690880"/>
                </a:lnTo>
                <a:lnTo>
                  <a:pt x="246471" y="684530"/>
                </a:lnTo>
                <a:lnTo>
                  <a:pt x="252443" y="680720"/>
                </a:lnTo>
                <a:lnTo>
                  <a:pt x="259756" y="679450"/>
                </a:lnTo>
                <a:lnTo>
                  <a:pt x="299000" y="679450"/>
                </a:lnTo>
                <a:lnTo>
                  <a:pt x="290524" y="666750"/>
                </a:lnTo>
                <a:lnTo>
                  <a:pt x="276693" y="657860"/>
                </a:lnTo>
                <a:lnTo>
                  <a:pt x="259756" y="654050"/>
                </a:lnTo>
                <a:close/>
              </a:path>
              <a:path w="673734" h="798829">
                <a:moveTo>
                  <a:pt x="299000" y="679450"/>
                </a:moveTo>
                <a:lnTo>
                  <a:pt x="259756" y="679450"/>
                </a:lnTo>
                <a:lnTo>
                  <a:pt x="267073" y="680720"/>
                </a:lnTo>
                <a:lnTo>
                  <a:pt x="273045" y="684530"/>
                </a:lnTo>
                <a:lnTo>
                  <a:pt x="277068" y="690880"/>
                </a:lnTo>
                <a:lnTo>
                  <a:pt x="278543" y="697230"/>
                </a:lnTo>
                <a:lnTo>
                  <a:pt x="277055" y="704850"/>
                </a:lnTo>
                <a:lnTo>
                  <a:pt x="273030" y="711200"/>
                </a:lnTo>
                <a:lnTo>
                  <a:pt x="267064" y="715010"/>
                </a:lnTo>
                <a:lnTo>
                  <a:pt x="259756" y="716280"/>
                </a:lnTo>
                <a:lnTo>
                  <a:pt x="298915" y="716280"/>
                </a:lnTo>
                <a:lnTo>
                  <a:pt x="299847" y="715010"/>
                </a:lnTo>
                <a:lnTo>
                  <a:pt x="303266" y="697230"/>
                </a:lnTo>
                <a:lnTo>
                  <a:pt x="299847" y="680720"/>
                </a:lnTo>
                <a:lnTo>
                  <a:pt x="299000" y="679450"/>
                </a:lnTo>
                <a:close/>
              </a:path>
              <a:path w="673734" h="798829">
                <a:moveTo>
                  <a:pt x="421012" y="59690"/>
                </a:moveTo>
                <a:lnTo>
                  <a:pt x="106990" y="59690"/>
                </a:lnTo>
                <a:lnTo>
                  <a:pt x="67180" y="85090"/>
                </a:lnTo>
                <a:lnTo>
                  <a:pt x="63778" y="101600"/>
                </a:lnTo>
                <a:lnTo>
                  <a:pt x="63779" y="586739"/>
                </a:lnTo>
                <a:lnTo>
                  <a:pt x="90086" y="626110"/>
                </a:lnTo>
                <a:lnTo>
                  <a:pt x="412533" y="629920"/>
                </a:lnTo>
                <a:lnTo>
                  <a:pt x="429349" y="626110"/>
                </a:lnTo>
                <a:lnTo>
                  <a:pt x="443079" y="617220"/>
                </a:lnTo>
                <a:lnTo>
                  <a:pt x="452338" y="603250"/>
                </a:lnTo>
                <a:lnTo>
                  <a:pt x="453123" y="599440"/>
                </a:lnTo>
                <a:lnTo>
                  <a:pt x="101904" y="599440"/>
                </a:lnTo>
                <a:lnTo>
                  <a:pt x="99596" y="598170"/>
                </a:lnTo>
                <a:lnTo>
                  <a:pt x="95329" y="593090"/>
                </a:lnTo>
                <a:lnTo>
                  <a:pt x="93943" y="590550"/>
                </a:lnTo>
                <a:lnTo>
                  <a:pt x="93824" y="99060"/>
                </a:lnTo>
                <a:lnTo>
                  <a:pt x="95214" y="95250"/>
                </a:lnTo>
                <a:lnTo>
                  <a:pt x="100161" y="90170"/>
                </a:lnTo>
                <a:lnTo>
                  <a:pt x="103502" y="88900"/>
                </a:lnTo>
                <a:lnTo>
                  <a:pt x="453290" y="88900"/>
                </a:lnTo>
                <a:lnTo>
                  <a:pt x="452063" y="85090"/>
                </a:lnTo>
                <a:lnTo>
                  <a:pt x="448260" y="77470"/>
                </a:lnTo>
                <a:lnTo>
                  <a:pt x="443191" y="72390"/>
                </a:lnTo>
                <a:lnTo>
                  <a:pt x="436521" y="66040"/>
                </a:lnTo>
                <a:lnTo>
                  <a:pt x="429086" y="62230"/>
                </a:lnTo>
                <a:lnTo>
                  <a:pt x="421012" y="59690"/>
                </a:lnTo>
                <a:close/>
              </a:path>
              <a:path w="673734" h="798829">
                <a:moveTo>
                  <a:pt x="603177" y="410210"/>
                </a:moveTo>
                <a:lnTo>
                  <a:pt x="379807" y="410210"/>
                </a:lnTo>
                <a:lnTo>
                  <a:pt x="381675" y="411480"/>
                </a:lnTo>
                <a:lnTo>
                  <a:pt x="383663" y="411480"/>
                </a:lnTo>
                <a:lnTo>
                  <a:pt x="425689" y="416560"/>
                </a:lnTo>
                <a:lnTo>
                  <a:pt x="425676" y="590550"/>
                </a:lnTo>
                <a:lnTo>
                  <a:pt x="416004" y="599440"/>
                </a:lnTo>
                <a:lnTo>
                  <a:pt x="453123" y="599440"/>
                </a:lnTo>
                <a:lnTo>
                  <a:pt x="455739" y="586740"/>
                </a:lnTo>
                <a:lnTo>
                  <a:pt x="455739" y="420370"/>
                </a:lnTo>
                <a:lnTo>
                  <a:pt x="667471" y="420370"/>
                </a:lnTo>
                <a:lnTo>
                  <a:pt x="666392" y="415290"/>
                </a:lnTo>
                <a:lnTo>
                  <a:pt x="638777" y="415290"/>
                </a:lnTo>
                <a:lnTo>
                  <a:pt x="634127" y="414020"/>
                </a:lnTo>
                <a:lnTo>
                  <a:pt x="618652" y="412750"/>
                </a:lnTo>
                <a:lnTo>
                  <a:pt x="603177" y="410210"/>
                </a:lnTo>
                <a:close/>
              </a:path>
              <a:path w="673734" h="798829">
                <a:moveTo>
                  <a:pt x="453290" y="88900"/>
                </a:moveTo>
                <a:lnTo>
                  <a:pt x="415010" y="88900"/>
                </a:lnTo>
                <a:lnTo>
                  <a:pt x="421144" y="90170"/>
                </a:lnTo>
                <a:lnTo>
                  <a:pt x="425556" y="96520"/>
                </a:lnTo>
                <a:lnTo>
                  <a:pt x="425567" y="99060"/>
                </a:lnTo>
                <a:lnTo>
                  <a:pt x="425689" y="205740"/>
                </a:lnTo>
                <a:lnTo>
                  <a:pt x="396185" y="222250"/>
                </a:lnTo>
                <a:lnTo>
                  <a:pt x="385625" y="228600"/>
                </a:lnTo>
                <a:lnTo>
                  <a:pt x="378614" y="232410"/>
                </a:lnTo>
                <a:lnTo>
                  <a:pt x="373275" y="236220"/>
                </a:lnTo>
                <a:lnTo>
                  <a:pt x="369022" y="237490"/>
                </a:lnTo>
                <a:lnTo>
                  <a:pt x="366650" y="238760"/>
                </a:lnTo>
                <a:lnTo>
                  <a:pt x="349122" y="246380"/>
                </a:lnTo>
                <a:lnTo>
                  <a:pt x="330957" y="251460"/>
                </a:lnTo>
                <a:lnTo>
                  <a:pt x="329367" y="251460"/>
                </a:lnTo>
                <a:lnTo>
                  <a:pt x="327989" y="252730"/>
                </a:lnTo>
                <a:lnTo>
                  <a:pt x="316700" y="255270"/>
                </a:lnTo>
                <a:lnTo>
                  <a:pt x="301147" y="257810"/>
                </a:lnTo>
                <a:lnTo>
                  <a:pt x="291408" y="260350"/>
                </a:lnTo>
                <a:lnTo>
                  <a:pt x="237844" y="294640"/>
                </a:lnTo>
                <a:lnTo>
                  <a:pt x="224567" y="349250"/>
                </a:lnTo>
                <a:lnTo>
                  <a:pt x="224446" y="355600"/>
                </a:lnTo>
                <a:lnTo>
                  <a:pt x="232575" y="379730"/>
                </a:lnTo>
                <a:lnTo>
                  <a:pt x="246986" y="398780"/>
                </a:lnTo>
                <a:lnTo>
                  <a:pt x="266520" y="414020"/>
                </a:lnTo>
                <a:lnTo>
                  <a:pt x="290017" y="422910"/>
                </a:lnTo>
                <a:lnTo>
                  <a:pt x="293912" y="422910"/>
                </a:lnTo>
                <a:lnTo>
                  <a:pt x="297079" y="425450"/>
                </a:lnTo>
                <a:lnTo>
                  <a:pt x="297436" y="429260"/>
                </a:lnTo>
                <a:lnTo>
                  <a:pt x="302039" y="452120"/>
                </a:lnTo>
                <a:lnTo>
                  <a:pt x="306756" y="474980"/>
                </a:lnTo>
                <a:lnTo>
                  <a:pt x="311509" y="496570"/>
                </a:lnTo>
                <a:lnTo>
                  <a:pt x="316224" y="519430"/>
                </a:lnTo>
                <a:lnTo>
                  <a:pt x="318503" y="529590"/>
                </a:lnTo>
                <a:lnTo>
                  <a:pt x="321855" y="534670"/>
                </a:lnTo>
                <a:lnTo>
                  <a:pt x="335250" y="534670"/>
                </a:lnTo>
                <a:lnTo>
                  <a:pt x="338072" y="533400"/>
                </a:lnTo>
                <a:lnTo>
                  <a:pt x="366359" y="528320"/>
                </a:lnTo>
                <a:lnTo>
                  <a:pt x="384550" y="524510"/>
                </a:lnTo>
                <a:lnTo>
                  <a:pt x="385041" y="523240"/>
                </a:lnTo>
                <a:lnTo>
                  <a:pt x="392231" y="520700"/>
                </a:lnTo>
                <a:lnTo>
                  <a:pt x="396587" y="516890"/>
                </a:lnTo>
                <a:lnTo>
                  <a:pt x="398310" y="511810"/>
                </a:lnTo>
                <a:lnTo>
                  <a:pt x="397837" y="506730"/>
                </a:lnTo>
                <a:lnTo>
                  <a:pt x="340748" y="506730"/>
                </a:lnTo>
                <a:lnTo>
                  <a:pt x="336183" y="485140"/>
                </a:lnTo>
                <a:lnTo>
                  <a:pt x="327408" y="443230"/>
                </a:lnTo>
                <a:lnTo>
                  <a:pt x="322941" y="422910"/>
                </a:lnTo>
                <a:lnTo>
                  <a:pt x="341146" y="419100"/>
                </a:lnTo>
                <a:lnTo>
                  <a:pt x="343213" y="419100"/>
                </a:lnTo>
                <a:lnTo>
                  <a:pt x="344405" y="417830"/>
                </a:lnTo>
                <a:lnTo>
                  <a:pt x="346777" y="417830"/>
                </a:lnTo>
                <a:lnTo>
                  <a:pt x="349347" y="416560"/>
                </a:lnTo>
                <a:lnTo>
                  <a:pt x="379095" y="416560"/>
                </a:lnTo>
                <a:lnTo>
                  <a:pt x="378018" y="411480"/>
                </a:lnTo>
                <a:lnTo>
                  <a:pt x="377820" y="410210"/>
                </a:lnTo>
                <a:lnTo>
                  <a:pt x="603177" y="410210"/>
                </a:lnTo>
                <a:lnTo>
                  <a:pt x="510514" y="397510"/>
                </a:lnTo>
                <a:lnTo>
                  <a:pt x="297132" y="397510"/>
                </a:lnTo>
                <a:lnTo>
                  <a:pt x="262996" y="378460"/>
                </a:lnTo>
                <a:lnTo>
                  <a:pt x="250269" y="349250"/>
                </a:lnTo>
                <a:lnTo>
                  <a:pt x="250785" y="330200"/>
                </a:lnTo>
                <a:lnTo>
                  <a:pt x="257627" y="312420"/>
                </a:lnTo>
                <a:lnTo>
                  <a:pt x="269912" y="298450"/>
                </a:lnTo>
                <a:lnTo>
                  <a:pt x="286757" y="288290"/>
                </a:lnTo>
                <a:lnTo>
                  <a:pt x="294060" y="287020"/>
                </a:lnTo>
                <a:lnTo>
                  <a:pt x="301441" y="284480"/>
                </a:lnTo>
                <a:lnTo>
                  <a:pt x="316422" y="281940"/>
                </a:lnTo>
                <a:lnTo>
                  <a:pt x="316913" y="281940"/>
                </a:lnTo>
                <a:lnTo>
                  <a:pt x="317509" y="280670"/>
                </a:lnTo>
                <a:lnTo>
                  <a:pt x="334072" y="278130"/>
                </a:lnTo>
                <a:lnTo>
                  <a:pt x="342226" y="275590"/>
                </a:lnTo>
                <a:lnTo>
                  <a:pt x="350433" y="274320"/>
                </a:lnTo>
                <a:lnTo>
                  <a:pt x="377768" y="274320"/>
                </a:lnTo>
                <a:lnTo>
                  <a:pt x="377131" y="271780"/>
                </a:lnTo>
                <a:lnTo>
                  <a:pt x="376839" y="271780"/>
                </a:lnTo>
                <a:lnTo>
                  <a:pt x="376243" y="267970"/>
                </a:lnTo>
                <a:lnTo>
                  <a:pt x="468204" y="212090"/>
                </a:lnTo>
                <a:lnTo>
                  <a:pt x="509912" y="187960"/>
                </a:lnTo>
                <a:lnTo>
                  <a:pt x="455738" y="187960"/>
                </a:lnTo>
                <a:lnTo>
                  <a:pt x="455738" y="100330"/>
                </a:lnTo>
                <a:lnTo>
                  <a:pt x="455540" y="100330"/>
                </a:lnTo>
                <a:lnTo>
                  <a:pt x="454518" y="92710"/>
                </a:lnTo>
                <a:lnTo>
                  <a:pt x="453290" y="88900"/>
                </a:lnTo>
                <a:close/>
              </a:path>
              <a:path w="673734" h="798829">
                <a:moveTo>
                  <a:pt x="379095" y="416560"/>
                </a:moveTo>
                <a:lnTo>
                  <a:pt x="351917" y="416560"/>
                </a:lnTo>
                <a:lnTo>
                  <a:pt x="365222" y="478790"/>
                </a:lnTo>
                <a:lnTo>
                  <a:pt x="369711" y="500380"/>
                </a:lnTo>
                <a:lnTo>
                  <a:pt x="366359" y="500380"/>
                </a:lnTo>
                <a:lnTo>
                  <a:pt x="356859" y="502920"/>
                </a:lnTo>
                <a:lnTo>
                  <a:pt x="349148" y="504190"/>
                </a:lnTo>
                <a:lnTo>
                  <a:pt x="340748" y="506730"/>
                </a:lnTo>
                <a:lnTo>
                  <a:pt x="397837" y="506730"/>
                </a:lnTo>
                <a:lnTo>
                  <a:pt x="397601" y="504190"/>
                </a:lnTo>
                <a:lnTo>
                  <a:pt x="392829" y="481330"/>
                </a:lnTo>
                <a:lnTo>
                  <a:pt x="379095" y="416560"/>
                </a:lnTo>
                <a:close/>
              </a:path>
              <a:path w="673734" h="798829">
                <a:moveTo>
                  <a:pt x="669359" y="429260"/>
                </a:moveTo>
                <a:lnTo>
                  <a:pt x="519521" y="429260"/>
                </a:lnTo>
                <a:lnTo>
                  <a:pt x="639957" y="444500"/>
                </a:lnTo>
                <a:lnTo>
                  <a:pt x="666959" y="448310"/>
                </a:lnTo>
                <a:lnTo>
                  <a:pt x="673676" y="449580"/>
                </a:lnTo>
                <a:lnTo>
                  <a:pt x="669359" y="429260"/>
                </a:lnTo>
                <a:close/>
              </a:path>
              <a:path w="673734" h="798829">
                <a:moveTo>
                  <a:pt x="609140" y="146050"/>
                </a:moveTo>
                <a:lnTo>
                  <a:pt x="581911" y="146050"/>
                </a:lnTo>
                <a:lnTo>
                  <a:pt x="583700" y="154940"/>
                </a:lnTo>
                <a:lnTo>
                  <a:pt x="584680" y="160020"/>
                </a:lnTo>
                <a:lnTo>
                  <a:pt x="596062" y="213360"/>
                </a:lnTo>
                <a:lnTo>
                  <a:pt x="596843" y="217170"/>
                </a:lnTo>
                <a:lnTo>
                  <a:pt x="597545" y="220980"/>
                </a:lnTo>
                <a:lnTo>
                  <a:pt x="604952" y="255270"/>
                </a:lnTo>
                <a:lnTo>
                  <a:pt x="638777" y="415290"/>
                </a:lnTo>
                <a:lnTo>
                  <a:pt x="666392" y="415290"/>
                </a:lnTo>
                <a:lnTo>
                  <a:pt x="619990" y="196850"/>
                </a:lnTo>
                <a:lnTo>
                  <a:pt x="609140" y="146050"/>
                </a:lnTo>
                <a:close/>
              </a:path>
              <a:path w="673734" h="798829">
                <a:moveTo>
                  <a:pt x="377768" y="274320"/>
                </a:moveTo>
                <a:lnTo>
                  <a:pt x="350433" y="274320"/>
                </a:lnTo>
                <a:lnTo>
                  <a:pt x="374362" y="386080"/>
                </a:lnTo>
                <a:lnTo>
                  <a:pt x="373474" y="387350"/>
                </a:lnTo>
                <a:lnTo>
                  <a:pt x="371698" y="387350"/>
                </a:lnTo>
                <a:lnTo>
                  <a:pt x="337674" y="392430"/>
                </a:lnTo>
                <a:lnTo>
                  <a:pt x="335700" y="392430"/>
                </a:lnTo>
                <a:lnTo>
                  <a:pt x="334706" y="393700"/>
                </a:lnTo>
                <a:lnTo>
                  <a:pt x="326328" y="394970"/>
                </a:lnTo>
                <a:lnTo>
                  <a:pt x="317913" y="394970"/>
                </a:lnTo>
                <a:lnTo>
                  <a:pt x="309468" y="396240"/>
                </a:lnTo>
                <a:lnTo>
                  <a:pt x="301000" y="396240"/>
                </a:lnTo>
                <a:lnTo>
                  <a:pt x="297132" y="397510"/>
                </a:lnTo>
                <a:lnTo>
                  <a:pt x="510514" y="397510"/>
                </a:lnTo>
                <a:lnTo>
                  <a:pt x="402053" y="382270"/>
                </a:lnTo>
                <a:lnTo>
                  <a:pt x="400966" y="379730"/>
                </a:lnTo>
                <a:lnTo>
                  <a:pt x="399880" y="378460"/>
                </a:lnTo>
                <a:lnTo>
                  <a:pt x="398886" y="375920"/>
                </a:lnTo>
                <a:lnTo>
                  <a:pt x="390827" y="335280"/>
                </a:lnTo>
                <a:lnTo>
                  <a:pt x="384337" y="303530"/>
                </a:lnTo>
                <a:lnTo>
                  <a:pt x="379682" y="281940"/>
                </a:lnTo>
                <a:lnTo>
                  <a:pt x="377768" y="274320"/>
                </a:lnTo>
                <a:close/>
              </a:path>
              <a:path w="673734" h="798829">
                <a:moveTo>
                  <a:pt x="511997" y="26670"/>
                </a:moveTo>
                <a:lnTo>
                  <a:pt x="468643" y="26670"/>
                </a:lnTo>
                <a:lnTo>
                  <a:pt x="469968" y="27940"/>
                </a:lnTo>
                <a:lnTo>
                  <a:pt x="472154" y="27940"/>
                </a:lnTo>
                <a:lnTo>
                  <a:pt x="476924" y="29210"/>
                </a:lnTo>
                <a:lnTo>
                  <a:pt x="481309" y="30480"/>
                </a:lnTo>
                <a:lnTo>
                  <a:pt x="484714" y="34290"/>
                </a:lnTo>
                <a:lnTo>
                  <a:pt x="489352" y="39370"/>
                </a:lnTo>
                <a:lnTo>
                  <a:pt x="491962" y="45720"/>
                </a:lnTo>
                <a:lnTo>
                  <a:pt x="492062" y="111760"/>
                </a:lnTo>
                <a:lnTo>
                  <a:pt x="492918" y="146050"/>
                </a:lnTo>
                <a:lnTo>
                  <a:pt x="493013" y="149860"/>
                </a:lnTo>
                <a:lnTo>
                  <a:pt x="493139" y="154940"/>
                </a:lnTo>
                <a:lnTo>
                  <a:pt x="493266" y="160020"/>
                </a:lnTo>
                <a:lnTo>
                  <a:pt x="493393" y="165100"/>
                </a:lnTo>
                <a:lnTo>
                  <a:pt x="473699" y="176530"/>
                </a:lnTo>
                <a:lnTo>
                  <a:pt x="455738" y="187960"/>
                </a:lnTo>
                <a:lnTo>
                  <a:pt x="509912" y="187960"/>
                </a:lnTo>
                <a:lnTo>
                  <a:pt x="575436" y="149860"/>
                </a:lnTo>
                <a:lnTo>
                  <a:pt x="519679" y="149860"/>
                </a:lnTo>
                <a:lnTo>
                  <a:pt x="519614" y="125730"/>
                </a:lnTo>
                <a:lnTo>
                  <a:pt x="519520" y="52070"/>
                </a:lnTo>
                <a:lnTo>
                  <a:pt x="515432" y="31750"/>
                </a:lnTo>
                <a:lnTo>
                  <a:pt x="511997" y="26670"/>
                </a:lnTo>
                <a:close/>
              </a:path>
              <a:path w="673734" h="798829">
                <a:moveTo>
                  <a:pt x="599917" y="102870"/>
                </a:moveTo>
                <a:lnTo>
                  <a:pt x="598923" y="102870"/>
                </a:lnTo>
                <a:lnTo>
                  <a:pt x="584504" y="111760"/>
                </a:lnTo>
                <a:lnTo>
                  <a:pt x="576876" y="115570"/>
                </a:lnTo>
                <a:lnTo>
                  <a:pt x="550471" y="132080"/>
                </a:lnTo>
                <a:lnTo>
                  <a:pt x="525456" y="146050"/>
                </a:lnTo>
                <a:lnTo>
                  <a:pt x="523482" y="147320"/>
                </a:lnTo>
                <a:lnTo>
                  <a:pt x="519679" y="149860"/>
                </a:lnTo>
                <a:lnTo>
                  <a:pt x="575436" y="149860"/>
                </a:lnTo>
                <a:lnTo>
                  <a:pt x="581911" y="146050"/>
                </a:lnTo>
                <a:lnTo>
                  <a:pt x="609140" y="146050"/>
                </a:lnTo>
                <a:lnTo>
                  <a:pt x="599917" y="1028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10996604" y="4538699"/>
            <a:ext cx="791845" cy="696595"/>
          </a:xfrm>
          <a:custGeom>
            <a:avLst/>
            <a:gdLst/>
            <a:ahLst/>
            <a:cxnLst/>
            <a:rect l="l" t="t" r="r" b="b"/>
            <a:pathLst>
              <a:path w="791845" h="696595">
                <a:moveTo>
                  <a:pt x="471381" y="599629"/>
                </a:moveTo>
                <a:lnTo>
                  <a:pt x="442308" y="599629"/>
                </a:lnTo>
                <a:lnTo>
                  <a:pt x="444765" y="600676"/>
                </a:lnTo>
                <a:lnTo>
                  <a:pt x="446300" y="602649"/>
                </a:lnTo>
                <a:lnTo>
                  <a:pt x="446839" y="603464"/>
                </a:lnTo>
                <a:lnTo>
                  <a:pt x="447282" y="604332"/>
                </a:lnTo>
                <a:lnTo>
                  <a:pt x="455276" y="624850"/>
                </a:lnTo>
                <a:lnTo>
                  <a:pt x="463013" y="644435"/>
                </a:lnTo>
                <a:lnTo>
                  <a:pt x="478518" y="683562"/>
                </a:lnTo>
                <a:lnTo>
                  <a:pt x="480939" y="689815"/>
                </a:lnTo>
                <a:lnTo>
                  <a:pt x="483345" y="693298"/>
                </a:lnTo>
                <a:lnTo>
                  <a:pt x="483468" y="693476"/>
                </a:lnTo>
                <a:lnTo>
                  <a:pt x="487148" y="694994"/>
                </a:lnTo>
                <a:lnTo>
                  <a:pt x="491654" y="696044"/>
                </a:lnTo>
                <a:lnTo>
                  <a:pt x="496389" y="695442"/>
                </a:lnTo>
                <a:lnTo>
                  <a:pt x="500476" y="693298"/>
                </a:lnTo>
                <a:lnTo>
                  <a:pt x="521028" y="685394"/>
                </a:lnTo>
                <a:lnTo>
                  <a:pt x="541516" y="677221"/>
                </a:lnTo>
                <a:lnTo>
                  <a:pt x="548468" y="675942"/>
                </a:lnTo>
                <a:lnTo>
                  <a:pt x="553058" y="669309"/>
                </a:lnTo>
                <a:lnTo>
                  <a:pt x="552851" y="668202"/>
                </a:lnTo>
                <a:lnTo>
                  <a:pt x="498678" y="668202"/>
                </a:lnTo>
                <a:lnTo>
                  <a:pt x="476994" y="613670"/>
                </a:lnTo>
                <a:lnTo>
                  <a:pt x="471482" y="599881"/>
                </a:lnTo>
                <a:lnTo>
                  <a:pt x="471381" y="599629"/>
                </a:lnTo>
                <a:close/>
              </a:path>
              <a:path w="791845" h="696595">
                <a:moveTo>
                  <a:pt x="521296" y="585413"/>
                </a:moveTo>
                <a:lnTo>
                  <a:pt x="494891" y="585413"/>
                </a:lnTo>
                <a:lnTo>
                  <a:pt x="495166" y="586127"/>
                </a:lnTo>
                <a:lnTo>
                  <a:pt x="495526" y="586931"/>
                </a:lnTo>
                <a:lnTo>
                  <a:pt x="495790" y="587646"/>
                </a:lnTo>
                <a:lnTo>
                  <a:pt x="523766" y="657753"/>
                </a:lnTo>
                <a:lnTo>
                  <a:pt x="523873" y="658021"/>
                </a:lnTo>
                <a:lnTo>
                  <a:pt x="499133" y="668058"/>
                </a:lnTo>
                <a:lnTo>
                  <a:pt x="498990" y="668058"/>
                </a:lnTo>
                <a:lnTo>
                  <a:pt x="498678" y="668202"/>
                </a:lnTo>
                <a:lnTo>
                  <a:pt x="552851" y="668202"/>
                </a:lnTo>
                <a:lnTo>
                  <a:pt x="551452" y="660748"/>
                </a:lnTo>
                <a:lnTo>
                  <a:pt x="550817" y="659165"/>
                </a:lnTo>
                <a:lnTo>
                  <a:pt x="549882" y="657753"/>
                </a:lnTo>
                <a:lnTo>
                  <a:pt x="521296" y="585413"/>
                </a:lnTo>
                <a:close/>
              </a:path>
              <a:path w="791845" h="696595">
                <a:moveTo>
                  <a:pt x="649593" y="0"/>
                </a:moveTo>
                <a:lnTo>
                  <a:pt x="77487" y="0"/>
                </a:lnTo>
                <a:lnTo>
                  <a:pt x="22692" y="22563"/>
                </a:lnTo>
                <a:lnTo>
                  <a:pt x="0" y="76884"/>
                </a:lnTo>
                <a:lnTo>
                  <a:pt x="36" y="451091"/>
                </a:lnTo>
                <a:lnTo>
                  <a:pt x="22740" y="505214"/>
                </a:lnTo>
                <a:lnTo>
                  <a:pt x="77487" y="527714"/>
                </a:lnTo>
                <a:lnTo>
                  <a:pt x="365922" y="527714"/>
                </a:lnTo>
                <a:lnTo>
                  <a:pt x="366042" y="531127"/>
                </a:lnTo>
                <a:lnTo>
                  <a:pt x="386201" y="576207"/>
                </a:lnTo>
                <a:lnTo>
                  <a:pt x="428435" y="598859"/>
                </a:lnTo>
                <a:lnTo>
                  <a:pt x="439815" y="599881"/>
                </a:lnTo>
                <a:lnTo>
                  <a:pt x="442308" y="599629"/>
                </a:lnTo>
                <a:lnTo>
                  <a:pt x="471381" y="599629"/>
                </a:lnTo>
                <a:lnTo>
                  <a:pt x="469696" y="595415"/>
                </a:lnTo>
                <a:lnTo>
                  <a:pt x="494891" y="585413"/>
                </a:lnTo>
                <a:lnTo>
                  <a:pt x="521296" y="585413"/>
                </a:lnTo>
                <a:lnTo>
                  <a:pt x="517484" y="575767"/>
                </a:lnTo>
                <a:lnTo>
                  <a:pt x="436720" y="575767"/>
                </a:lnTo>
                <a:lnTo>
                  <a:pt x="426917" y="574182"/>
                </a:lnTo>
                <a:lnTo>
                  <a:pt x="418148" y="570705"/>
                </a:lnTo>
                <a:lnTo>
                  <a:pt x="410210" y="565324"/>
                </a:lnTo>
                <a:lnTo>
                  <a:pt x="410056" y="565324"/>
                </a:lnTo>
                <a:lnTo>
                  <a:pt x="409718" y="565026"/>
                </a:lnTo>
                <a:lnTo>
                  <a:pt x="409586" y="564808"/>
                </a:lnTo>
                <a:lnTo>
                  <a:pt x="403988" y="559472"/>
                </a:lnTo>
                <a:lnTo>
                  <a:pt x="399246" y="553453"/>
                </a:lnTo>
                <a:lnTo>
                  <a:pt x="395416" y="546827"/>
                </a:lnTo>
                <a:lnTo>
                  <a:pt x="392567" y="539691"/>
                </a:lnTo>
                <a:lnTo>
                  <a:pt x="390054" y="522249"/>
                </a:lnTo>
                <a:lnTo>
                  <a:pt x="393563" y="505473"/>
                </a:lnTo>
                <a:lnTo>
                  <a:pt x="396339" y="500928"/>
                </a:lnTo>
                <a:lnTo>
                  <a:pt x="77487" y="500928"/>
                </a:lnTo>
                <a:lnTo>
                  <a:pt x="41824" y="486277"/>
                </a:lnTo>
                <a:lnTo>
                  <a:pt x="27035" y="451091"/>
                </a:lnTo>
                <a:lnTo>
                  <a:pt x="26998" y="76884"/>
                </a:lnTo>
                <a:lnTo>
                  <a:pt x="30974" y="57400"/>
                </a:lnTo>
                <a:lnTo>
                  <a:pt x="41791" y="41482"/>
                </a:lnTo>
                <a:lnTo>
                  <a:pt x="57831" y="30741"/>
                </a:lnTo>
                <a:lnTo>
                  <a:pt x="77487" y="26785"/>
                </a:lnTo>
                <a:lnTo>
                  <a:pt x="707186" y="26786"/>
                </a:lnTo>
                <a:lnTo>
                  <a:pt x="704319" y="22563"/>
                </a:lnTo>
                <a:lnTo>
                  <a:pt x="679721" y="6078"/>
                </a:lnTo>
                <a:lnTo>
                  <a:pt x="649593" y="0"/>
                </a:lnTo>
                <a:close/>
              </a:path>
              <a:path w="791845" h="696595">
                <a:moveTo>
                  <a:pt x="498023" y="456455"/>
                </a:moveTo>
                <a:lnTo>
                  <a:pt x="471578" y="456455"/>
                </a:lnTo>
                <a:lnTo>
                  <a:pt x="472033" y="457526"/>
                </a:lnTo>
                <a:lnTo>
                  <a:pt x="510640" y="554785"/>
                </a:lnTo>
                <a:lnTo>
                  <a:pt x="462249" y="570705"/>
                </a:lnTo>
                <a:lnTo>
                  <a:pt x="435019" y="575767"/>
                </a:lnTo>
                <a:lnTo>
                  <a:pt x="519402" y="575767"/>
                </a:lnTo>
                <a:lnTo>
                  <a:pt x="524676" y="575505"/>
                </a:lnTo>
                <a:lnTo>
                  <a:pt x="525559" y="575505"/>
                </a:lnTo>
                <a:lnTo>
                  <a:pt x="787384" y="566394"/>
                </a:lnTo>
                <a:lnTo>
                  <a:pt x="791326" y="566394"/>
                </a:lnTo>
                <a:lnTo>
                  <a:pt x="783551" y="546828"/>
                </a:lnTo>
                <a:lnTo>
                  <a:pt x="783480" y="546650"/>
                </a:lnTo>
                <a:lnTo>
                  <a:pt x="535031" y="546650"/>
                </a:lnTo>
                <a:lnTo>
                  <a:pt x="534103" y="545483"/>
                </a:lnTo>
                <a:lnTo>
                  <a:pt x="531879" y="542189"/>
                </a:lnTo>
                <a:lnTo>
                  <a:pt x="531520" y="541737"/>
                </a:lnTo>
                <a:lnTo>
                  <a:pt x="531160" y="541202"/>
                </a:lnTo>
                <a:lnTo>
                  <a:pt x="525095" y="525380"/>
                </a:lnTo>
                <a:lnTo>
                  <a:pt x="514344" y="497546"/>
                </a:lnTo>
                <a:lnTo>
                  <a:pt x="509741" y="485739"/>
                </a:lnTo>
                <a:lnTo>
                  <a:pt x="506049" y="476188"/>
                </a:lnTo>
                <a:lnTo>
                  <a:pt x="502897" y="468242"/>
                </a:lnTo>
                <a:lnTo>
                  <a:pt x="500560" y="462438"/>
                </a:lnTo>
                <a:lnTo>
                  <a:pt x="498023" y="456455"/>
                </a:lnTo>
                <a:close/>
              </a:path>
              <a:path w="791845" h="696595">
                <a:moveTo>
                  <a:pt x="687753" y="305790"/>
                </a:moveTo>
                <a:lnTo>
                  <a:pt x="661471" y="305790"/>
                </a:lnTo>
                <a:lnTo>
                  <a:pt x="682799" y="359685"/>
                </a:lnTo>
                <a:lnTo>
                  <a:pt x="688391" y="373754"/>
                </a:lnTo>
                <a:lnTo>
                  <a:pt x="691047" y="380516"/>
                </a:lnTo>
                <a:lnTo>
                  <a:pt x="696433" y="394045"/>
                </a:lnTo>
                <a:lnTo>
                  <a:pt x="699095" y="400814"/>
                </a:lnTo>
                <a:lnTo>
                  <a:pt x="726687" y="470382"/>
                </a:lnTo>
                <a:lnTo>
                  <a:pt x="754350" y="540310"/>
                </a:lnTo>
                <a:lnTo>
                  <a:pt x="752912" y="540310"/>
                </a:lnTo>
                <a:lnTo>
                  <a:pt x="535031" y="546650"/>
                </a:lnTo>
                <a:lnTo>
                  <a:pt x="783480" y="546650"/>
                </a:lnTo>
                <a:lnTo>
                  <a:pt x="726998" y="404560"/>
                </a:lnTo>
                <a:lnTo>
                  <a:pt x="726998" y="336596"/>
                </a:lnTo>
                <a:lnTo>
                  <a:pt x="699994" y="336596"/>
                </a:lnTo>
                <a:lnTo>
                  <a:pt x="687753" y="305790"/>
                </a:lnTo>
                <a:close/>
              </a:path>
              <a:path w="791845" h="696595">
                <a:moveTo>
                  <a:pt x="671188" y="264101"/>
                </a:moveTo>
                <a:lnTo>
                  <a:pt x="670484" y="264101"/>
                </a:lnTo>
                <a:lnTo>
                  <a:pt x="670209" y="264255"/>
                </a:lnTo>
                <a:lnTo>
                  <a:pt x="669214" y="265064"/>
                </a:lnTo>
                <a:lnTo>
                  <a:pt x="665036" y="268668"/>
                </a:lnTo>
                <a:lnTo>
                  <a:pt x="507637" y="401027"/>
                </a:lnTo>
                <a:lnTo>
                  <a:pt x="473578" y="427120"/>
                </a:lnTo>
                <a:lnTo>
                  <a:pt x="432448" y="446650"/>
                </a:lnTo>
                <a:lnTo>
                  <a:pt x="425006" y="449295"/>
                </a:lnTo>
                <a:lnTo>
                  <a:pt x="416059" y="452696"/>
                </a:lnTo>
                <a:lnTo>
                  <a:pt x="400367" y="460488"/>
                </a:lnTo>
                <a:lnTo>
                  <a:pt x="387010" y="471446"/>
                </a:lnTo>
                <a:lnTo>
                  <a:pt x="376454" y="485087"/>
                </a:lnTo>
                <a:lnTo>
                  <a:pt x="369170" y="500928"/>
                </a:lnTo>
                <a:lnTo>
                  <a:pt x="396339" y="500928"/>
                </a:lnTo>
                <a:lnTo>
                  <a:pt x="402513" y="490822"/>
                </a:lnTo>
                <a:lnTo>
                  <a:pt x="416323" y="479756"/>
                </a:lnTo>
                <a:lnTo>
                  <a:pt x="429704" y="473591"/>
                </a:lnTo>
                <a:lnTo>
                  <a:pt x="443379" y="467869"/>
                </a:lnTo>
                <a:lnTo>
                  <a:pt x="471578" y="456455"/>
                </a:lnTo>
                <a:lnTo>
                  <a:pt x="498023" y="456455"/>
                </a:lnTo>
                <a:lnTo>
                  <a:pt x="496245" y="452340"/>
                </a:lnTo>
                <a:lnTo>
                  <a:pt x="495526" y="451091"/>
                </a:lnTo>
                <a:lnTo>
                  <a:pt x="494423" y="449295"/>
                </a:lnTo>
                <a:lnTo>
                  <a:pt x="494015" y="447178"/>
                </a:lnTo>
                <a:lnTo>
                  <a:pt x="496964" y="441266"/>
                </a:lnTo>
                <a:lnTo>
                  <a:pt x="660308" y="306682"/>
                </a:lnTo>
                <a:lnTo>
                  <a:pt x="660716" y="306409"/>
                </a:lnTo>
                <a:lnTo>
                  <a:pt x="661111" y="306111"/>
                </a:lnTo>
                <a:lnTo>
                  <a:pt x="661471" y="305790"/>
                </a:lnTo>
                <a:lnTo>
                  <a:pt x="687753" y="305790"/>
                </a:lnTo>
                <a:lnTo>
                  <a:pt x="671249" y="264255"/>
                </a:lnTo>
                <a:lnTo>
                  <a:pt x="671188" y="264101"/>
                </a:lnTo>
                <a:close/>
              </a:path>
              <a:path w="791845" h="696595">
                <a:moveTo>
                  <a:pt x="298586" y="134675"/>
                </a:moveTo>
                <a:lnTo>
                  <a:pt x="264736" y="155268"/>
                </a:lnTo>
                <a:lnTo>
                  <a:pt x="263334" y="160561"/>
                </a:lnTo>
                <a:lnTo>
                  <a:pt x="263334" y="361872"/>
                </a:lnTo>
                <a:lnTo>
                  <a:pt x="265815" y="373754"/>
                </a:lnTo>
                <a:lnTo>
                  <a:pt x="265880" y="374066"/>
                </a:lnTo>
                <a:lnTo>
                  <a:pt x="272674" y="384031"/>
                </a:lnTo>
                <a:lnTo>
                  <a:pt x="282717" y="390775"/>
                </a:lnTo>
                <a:lnTo>
                  <a:pt x="295013" y="393308"/>
                </a:lnTo>
                <a:lnTo>
                  <a:pt x="300133" y="393308"/>
                </a:lnTo>
                <a:lnTo>
                  <a:pt x="305536" y="391952"/>
                </a:lnTo>
                <a:lnTo>
                  <a:pt x="310223" y="389466"/>
                </a:lnTo>
                <a:lnTo>
                  <a:pt x="352345" y="366701"/>
                </a:lnTo>
                <a:lnTo>
                  <a:pt x="294124" y="366701"/>
                </a:lnTo>
                <a:lnTo>
                  <a:pt x="292817" y="365892"/>
                </a:lnTo>
                <a:lnTo>
                  <a:pt x="291201" y="365035"/>
                </a:lnTo>
                <a:lnTo>
                  <a:pt x="290302" y="363513"/>
                </a:lnTo>
                <a:lnTo>
                  <a:pt x="290290" y="164260"/>
                </a:lnTo>
                <a:lnTo>
                  <a:pt x="291189" y="162714"/>
                </a:lnTo>
                <a:lnTo>
                  <a:pt x="293394" y="161524"/>
                </a:lnTo>
                <a:lnTo>
                  <a:pt x="294186" y="161310"/>
                </a:lnTo>
                <a:lnTo>
                  <a:pt x="351480" y="161310"/>
                </a:lnTo>
                <a:lnTo>
                  <a:pt x="310582" y="138509"/>
                </a:lnTo>
                <a:lnTo>
                  <a:pt x="298586" y="134675"/>
                </a:lnTo>
                <a:close/>
              </a:path>
              <a:path w="791845" h="696595">
                <a:moveTo>
                  <a:pt x="351480" y="161310"/>
                </a:moveTo>
                <a:lnTo>
                  <a:pt x="296042" y="161310"/>
                </a:lnTo>
                <a:lnTo>
                  <a:pt x="297005" y="161524"/>
                </a:lnTo>
                <a:lnTo>
                  <a:pt x="296788" y="161524"/>
                </a:lnTo>
                <a:lnTo>
                  <a:pt x="297350" y="161821"/>
                </a:lnTo>
                <a:lnTo>
                  <a:pt x="475809" y="261317"/>
                </a:lnTo>
                <a:lnTo>
                  <a:pt x="477319" y="262138"/>
                </a:lnTo>
                <a:lnTo>
                  <a:pt x="478254" y="263708"/>
                </a:lnTo>
                <a:lnTo>
                  <a:pt x="478218" y="267122"/>
                </a:lnTo>
                <a:lnTo>
                  <a:pt x="477247" y="268668"/>
                </a:lnTo>
                <a:lnTo>
                  <a:pt x="475725" y="269441"/>
                </a:lnTo>
                <a:lnTo>
                  <a:pt x="297254" y="365892"/>
                </a:lnTo>
                <a:lnTo>
                  <a:pt x="295828" y="366701"/>
                </a:lnTo>
                <a:lnTo>
                  <a:pt x="352345" y="366701"/>
                </a:lnTo>
                <a:lnTo>
                  <a:pt x="488682" y="293016"/>
                </a:lnTo>
                <a:lnTo>
                  <a:pt x="495522" y="288028"/>
                </a:lnTo>
                <a:lnTo>
                  <a:pt x="500717" y="281542"/>
                </a:lnTo>
                <a:lnTo>
                  <a:pt x="504035" y="273939"/>
                </a:lnTo>
                <a:lnTo>
                  <a:pt x="505246" y="265599"/>
                </a:lnTo>
                <a:lnTo>
                  <a:pt x="504135" y="257253"/>
                </a:lnTo>
                <a:lnTo>
                  <a:pt x="500915" y="249616"/>
                </a:lnTo>
                <a:lnTo>
                  <a:pt x="495809" y="243072"/>
                </a:lnTo>
                <a:lnTo>
                  <a:pt x="489041" y="238004"/>
                </a:lnTo>
                <a:lnTo>
                  <a:pt x="351480" y="161310"/>
                </a:lnTo>
                <a:close/>
              </a:path>
              <a:path w="791845" h="696595">
                <a:moveTo>
                  <a:pt x="707186" y="26786"/>
                </a:moveTo>
                <a:lnTo>
                  <a:pt x="649593" y="26786"/>
                </a:lnTo>
                <a:lnTo>
                  <a:pt x="669223" y="30741"/>
                </a:lnTo>
                <a:lnTo>
                  <a:pt x="685248" y="41483"/>
                </a:lnTo>
                <a:lnTo>
                  <a:pt x="696046" y="57400"/>
                </a:lnTo>
                <a:lnTo>
                  <a:pt x="699994" y="76884"/>
                </a:lnTo>
                <a:lnTo>
                  <a:pt x="699994" y="336596"/>
                </a:lnTo>
                <a:lnTo>
                  <a:pt x="726998" y="336596"/>
                </a:lnTo>
                <a:lnTo>
                  <a:pt x="726998" y="76884"/>
                </a:lnTo>
                <a:lnTo>
                  <a:pt x="720905" y="46987"/>
                </a:lnTo>
                <a:lnTo>
                  <a:pt x="707186" y="26786"/>
                </a:lnTo>
                <a:close/>
              </a:path>
              <a:path w="791845" h="696595">
                <a:moveTo>
                  <a:pt x="671820" y="263708"/>
                </a:moveTo>
                <a:lnTo>
                  <a:pt x="671032" y="263708"/>
                </a:lnTo>
                <a:lnTo>
                  <a:pt x="671188" y="264101"/>
                </a:lnTo>
                <a:lnTo>
                  <a:pt x="670351" y="264101"/>
                </a:lnTo>
                <a:lnTo>
                  <a:pt x="671820" y="2637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12425378" y="4490753"/>
            <a:ext cx="687070" cy="668655"/>
          </a:xfrm>
          <a:custGeom>
            <a:avLst/>
            <a:gdLst/>
            <a:ahLst/>
            <a:cxnLst/>
            <a:rect l="l" t="t" r="r" b="b"/>
            <a:pathLst>
              <a:path w="687069" h="668654">
                <a:moveTo>
                  <a:pt x="375720" y="0"/>
                </a:moveTo>
                <a:lnTo>
                  <a:pt x="4934" y="0"/>
                </a:lnTo>
                <a:lnTo>
                  <a:pt x="0" y="5004"/>
                </a:lnTo>
                <a:lnTo>
                  <a:pt x="17" y="663080"/>
                </a:lnTo>
                <a:lnTo>
                  <a:pt x="4955" y="668064"/>
                </a:lnTo>
                <a:lnTo>
                  <a:pt x="534130" y="668064"/>
                </a:lnTo>
                <a:lnTo>
                  <a:pt x="539079" y="663081"/>
                </a:lnTo>
                <a:lnTo>
                  <a:pt x="539079" y="645776"/>
                </a:lnTo>
                <a:lnTo>
                  <a:pt x="22081" y="645776"/>
                </a:lnTo>
                <a:lnTo>
                  <a:pt x="22079" y="22217"/>
                </a:lnTo>
                <a:lnTo>
                  <a:pt x="398149" y="22217"/>
                </a:lnTo>
                <a:lnTo>
                  <a:pt x="380914" y="4058"/>
                </a:lnTo>
                <a:lnTo>
                  <a:pt x="378826" y="1488"/>
                </a:lnTo>
                <a:lnTo>
                  <a:pt x="375720" y="0"/>
                </a:lnTo>
                <a:close/>
              </a:path>
              <a:path w="687069" h="668654">
                <a:moveTo>
                  <a:pt x="543863" y="458291"/>
                </a:moveTo>
                <a:lnTo>
                  <a:pt x="482969" y="458291"/>
                </a:lnTo>
                <a:lnTo>
                  <a:pt x="505891" y="470397"/>
                </a:lnTo>
                <a:lnTo>
                  <a:pt x="481271" y="489819"/>
                </a:lnTo>
                <a:lnTo>
                  <a:pt x="517028" y="489819"/>
                </a:lnTo>
                <a:lnTo>
                  <a:pt x="517028" y="645776"/>
                </a:lnTo>
                <a:lnTo>
                  <a:pt x="539079" y="645776"/>
                </a:lnTo>
                <a:lnTo>
                  <a:pt x="539078" y="468301"/>
                </a:lnTo>
                <a:lnTo>
                  <a:pt x="538922" y="468087"/>
                </a:lnTo>
                <a:lnTo>
                  <a:pt x="538922" y="467816"/>
                </a:lnTo>
                <a:lnTo>
                  <a:pt x="543863" y="458291"/>
                </a:lnTo>
                <a:close/>
              </a:path>
              <a:path w="687069" h="668654">
                <a:moveTo>
                  <a:pt x="122944" y="546428"/>
                </a:moveTo>
                <a:lnTo>
                  <a:pt x="115974" y="546428"/>
                </a:lnTo>
                <a:lnTo>
                  <a:pt x="110322" y="552131"/>
                </a:lnTo>
                <a:lnTo>
                  <a:pt x="110322" y="566213"/>
                </a:lnTo>
                <a:lnTo>
                  <a:pt x="115974" y="571919"/>
                </a:lnTo>
                <a:lnTo>
                  <a:pt x="280163" y="572389"/>
                </a:lnTo>
                <a:lnTo>
                  <a:pt x="286391" y="572389"/>
                </a:lnTo>
                <a:lnTo>
                  <a:pt x="292043" y="566684"/>
                </a:lnTo>
                <a:lnTo>
                  <a:pt x="292043" y="552605"/>
                </a:lnTo>
                <a:lnTo>
                  <a:pt x="286391" y="546901"/>
                </a:lnTo>
                <a:lnTo>
                  <a:pt x="122944" y="546428"/>
                </a:lnTo>
                <a:close/>
              </a:path>
              <a:path w="687069" h="668654">
                <a:moveTo>
                  <a:pt x="398149" y="22217"/>
                </a:moveTo>
                <a:lnTo>
                  <a:pt x="361400" y="22217"/>
                </a:lnTo>
                <a:lnTo>
                  <a:pt x="361400" y="181233"/>
                </a:lnTo>
                <a:lnTo>
                  <a:pt x="366337" y="186215"/>
                </a:lnTo>
                <a:lnTo>
                  <a:pt x="517027" y="186215"/>
                </a:lnTo>
                <a:lnTo>
                  <a:pt x="517028" y="331829"/>
                </a:lnTo>
                <a:lnTo>
                  <a:pt x="462114" y="439737"/>
                </a:lnTo>
                <a:lnTo>
                  <a:pt x="462069" y="439929"/>
                </a:lnTo>
                <a:lnTo>
                  <a:pt x="457992" y="512995"/>
                </a:lnTo>
                <a:lnTo>
                  <a:pt x="457802" y="515914"/>
                </a:lnTo>
                <a:lnTo>
                  <a:pt x="458774" y="518789"/>
                </a:lnTo>
                <a:lnTo>
                  <a:pt x="464672" y="525574"/>
                </a:lnTo>
                <a:lnTo>
                  <a:pt x="471586" y="526037"/>
                </a:lnTo>
                <a:lnTo>
                  <a:pt x="476133" y="522012"/>
                </a:lnTo>
                <a:lnTo>
                  <a:pt x="517028" y="489819"/>
                </a:lnTo>
                <a:lnTo>
                  <a:pt x="481271" y="489819"/>
                </a:lnTo>
                <a:lnTo>
                  <a:pt x="482969" y="458291"/>
                </a:lnTo>
                <a:lnTo>
                  <a:pt x="543863" y="458291"/>
                </a:lnTo>
                <a:lnTo>
                  <a:pt x="546296" y="453602"/>
                </a:lnTo>
                <a:lnTo>
                  <a:pt x="521451" y="453602"/>
                </a:lnTo>
                <a:lnTo>
                  <a:pt x="487761" y="435803"/>
                </a:lnTo>
                <a:lnTo>
                  <a:pt x="563820" y="289310"/>
                </a:lnTo>
                <a:lnTo>
                  <a:pt x="538978" y="289310"/>
                </a:lnTo>
                <a:lnTo>
                  <a:pt x="538933" y="174154"/>
                </a:lnTo>
                <a:lnTo>
                  <a:pt x="538765" y="173264"/>
                </a:lnTo>
                <a:lnTo>
                  <a:pt x="538566" y="172644"/>
                </a:lnTo>
                <a:lnTo>
                  <a:pt x="538486" y="172396"/>
                </a:lnTo>
                <a:lnTo>
                  <a:pt x="383417" y="163987"/>
                </a:lnTo>
                <a:lnTo>
                  <a:pt x="383417" y="38753"/>
                </a:lnTo>
                <a:lnTo>
                  <a:pt x="413843" y="38753"/>
                </a:lnTo>
                <a:lnTo>
                  <a:pt x="398149" y="22217"/>
                </a:lnTo>
                <a:close/>
              </a:path>
              <a:path w="687069" h="668654">
                <a:moveTo>
                  <a:pt x="122944" y="455755"/>
                </a:moveTo>
                <a:lnTo>
                  <a:pt x="115974" y="455755"/>
                </a:lnTo>
                <a:lnTo>
                  <a:pt x="110321" y="461458"/>
                </a:lnTo>
                <a:lnTo>
                  <a:pt x="110321" y="475537"/>
                </a:lnTo>
                <a:lnTo>
                  <a:pt x="115974" y="481241"/>
                </a:lnTo>
                <a:lnTo>
                  <a:pt x="403256" y="483135"/>
                </a:lnTo>
                <a:lnTo>
                  <a:pt x="410238" y="483135"/>
                </a:lnTo>
                <a:lnTo>
                  <a:pt x="415890" y="477420"/>
                </a:lnTo>
                <a:lnTo>
                  <a:pt x="415879" y="463341"/>
                </a:lnTo>
                <a:lnTo>
                  <a:pt x="410260" y="457671"/>
                </a:lnTo>
                <a:lnTo>
                  <a:pt x="403245" y="457671"/>
                </a:lnTo>
                <a:lnTo>
                  <a:pt x="122944" y="455755"/>
                </a:lnTo>
                <a:close/>
              </a:path>
              <a:path w="687069" h="668654">
                <a:moveTo>
                  <a:pt x="674011" y="207407"/>
                </a:moveTo>
                <a:lnTo>
                  <a:pt x="606291" y="207407"/>
                </a:lnTo>
                <a:lnTo>
                  <a:pt x="639970" y="225251"/>
                </a:lnTo>
                <a:lnTo>
                  <a:pt x="521451" y="453602"/>
                </a:lnTo>
                <a:lnTo>
                  <a:pt x="546296" y="453602"/>
                </a:lnTo>
                <a:lnTo>
                  <a:pt x="674011" y="207407"/>
                </a:lnTo>
                <a:close/>
              </a:path>
              <a:path w="687069" h="668654">
                <a:moveTo>
                  <a:pt x="122944" y="360449"/>
                </a:moveTo>
                <a:lnTo>
                  <a:pt x="115973" y="360449"/>
                </a:lnTo>
                <a:lnTo>
                  <a:pt x="110321" y="366152"/>
                </a:lnTo>
                <a:lnTo>
                  <a:pt x="110321" y="380231"/>
                </a:lnTo>
                <a:lnTo>
                  <a:pt x="115974" y="385946"/>
                </a:lnTo>
                <a:lnTo>
                  <a:pt x="403256" y="387818"/>
                </a:lnTo>
                <a:lnTo>
                  <a:pt x="410238" y="387818"/>
                </a:lnTo>
                <a:lnTo>
                  <a:pt x="415890" y="382114"/>
                </a:lnTo>
                <a:lnTo>
                  <a:pt x="415879" y="368035"/>
                </a:lnTo>
                <a:lnTo>
                  <a:pt x="410260" y="362365"/>
                </a:lnTo>
                <a:lnTo>
                  <a:pt x="403245" y="362365"/>
                </a:lnTo>
                <a:lnTo>
                  <a:pt x="122944" y="360449"/>
                </a:lnTo>
                <a:close/>
              </a:path>
              <a:path w="687069" h="668654">
                <a:moveTo>
                  <a:pt x="122944" y="269032"/>
                </a:moveTo>
                <a:lnTo>
                  <a:pt x="115973" y="269032"/>
                </a:lnTo>
                <a:lnTo>
                  <a:pt x="110321" y="274735"/>
                </a:lnTo>
                <a:lnTo>
                  <a:pt x="110321" y="288814"/>
                </a:lnTo>
                <a:lnTo>
                  <a:pt x="115973" y="294518"/>
                </a:lnTo>
                <a:lnTo>
                  <a:pt x="403256" y="296401"/>
                </a:lnTo>
                <a:lnTo>
                  <a:pt x="410238" y="296401"/>
                </a:lnTo>
                <a:lnTo>
                  <a:pt x="415890" y="290686"/>
                </a:lnTo>
                <a:lnTo>
                  <a:pt x="415879" y="276607"/>
                </a:lnTo>
                <a:lnTo>
                  <a:pt x="410260" y="270937"/>
                </a:lnTo>
                <a:lnTo>
                  <a:pt x="403245" y="270937"/>
                </a:lnTo>
                <a:lnTo>
                  <a:pt x="122944" y="269032"/>
                </a:lnTo>
                <a:close/>
              </a:path>
              <a:path w="687069" h="668654">
                <a:moveTo>
                  <a:pt x="621047" y="141769"/>
                </a:moveTo>
                <a:lnTo>
                  <a:pt x="614434" y="143889"/>
                </a:lnTo>
                <a:lnTo>
                  <a:pt x="611652" y="149299"/>
                </a:lnTo>
                <a:lnTo>
                  <a:pt x="538978" y="289310"/>
                </a:lnTo>
                <a:lnTo>
                  <a:pt x="563820" y="289310"/>
                </a:lnTo>
                <a:lnTo>
                  <a:pt x="606291" y="207407"/>
                </a:lnTo>
                <a:lnTo>
                  <a:pt x="674011" y="207407"/>
                </a:lnTo>
                <a:lnTo>
                  <a:pt x="674964" y="205570"/>
                </a:lnTo>
                <a:lnTo>
                  <a:pt x="650157" y="205570"/>
                </a:lnTo>
                <a:lnTo>
                  <a:pt x="616692" y="187895"/>
                </a:lnTo>
                <a:lnTo>
                  <a:pt x="616420" y="187895"/>
                </a:lnTo>
                <a:lnTo>
                  <a:pt x="626040" y="169375"/>
                </a:lnTo>
                <a:lnTo>
                  <a:pt x="673373" y="169375"/>
                </a:lnTo>
                <a:lnTo>
                  <a:pt x="621047" y="141769"/>
                </a:lnTo>
                <a:close/>
              </a:path>
              <a:path w="687069" h="668654">
                <a:moveTo>
                  <a:pt x="673373" y="169375"/>
                </a:moveTo>
                <a:lnTo>
                  <a:pt x="626040" y="169375"/>
                </a:lnTo>
                <a:lnTo>
                  <a:pt x="659719" y="187162"/>
                </a:lnTo>
                <a:lnTo>
                  <a:pt x="650157" y="205570"/>
                </a:lnTo>
                <a:lnTo>
                  <a:pt x="674964" y="205570"/>
                </a:lnTo>
                <a:lnTo>
                  <a:pt x="684990" y="186216"/>
                </a:lnTo>
                <a:lnTo>
                  <a:pt x="687052" y="182180"/>
                </a:lnTo>
                <a:lnTo>
                  <a:pt x="686810" y="181233"/>
                </a:lnTo>
                <a:lnTo>
                  <a:pt x="684987" y="175451"/>
                </a:lnTo>
                <a:lnTo>
                  <a:pt x="673373" y="169375"/>
                </a:lnTo>
                <a:close/>
              </a:path>
              <a:path w="687069" h="668654">
                <a:moveTo>
                  <a:pt x="122943" y="160526"/>
                </a:moveTo>
                <a:lnTo>
                  <a:pt x="115973" y="160526"/>
                </a:lnTo>
                <a:lnTo>
                  <a:pt x="110321" y="166230"/>
                </a:lnTo>
                <a:lnTo>
                  <a:pt x="110321" y="180309"/>
                </a:lnTo>
                <a:lnTo>
                  <a:pt x="115973" y="186012"/>
                </a:lnTo>
                <a:lnTo>
                  <a:pt x="122944" y="186012"/>
                </a:lnTo>
                <a:lnTo>
                  <a:pt x="267222" y="187895"/>
                </a:lnTo>
                <a:lnTo>
                  <a:pt x="274192" y="187895"/>
                </a:lnTo>
                <a:lnTo>
                  <a:pt x="279844" y="182180"/>
                </a:lnTo>
                <a:lnTo>
                  <a:pt x="279844" y="168101"/>
                </a:lnTo>
                <a:lnTo>
                  <a:pt x="274192" y="162397"/>
                </a:lnTo>
                <a:lnTo>
                  <a:pt x="267222" y="162397"/>
                </a:lnTo>
                <a:lnTo>
                  <a:pt x="122943" y="160526"/>
                </a:lnTo>
                <a:close/>
              </a:path>
              <a:path w="687069" h="668654">
                <a:moveTo>
                  <a:pt x="413843" y="38753"/>
                </a:moveTo>
                <a:lnTo>
                  <a:pt x="383417" y="38753"/>
                </a:lnTo>
                <a:lnTo>
                  <a:pt x="502249" y="163987"/>
                </a:lnTo>
                <a:lnTo>
                  <a:pt x="532696" y="163987"/>
                </a:lnTo>
                <a:lnTo>
                  <a:pt x="413843" y="38753"/>
                </a:lnTo>
                <a:close/>
              </a:path>
              <a:path w="687069" h="668654">
                <a:moveTo>
                  <a:pt x="122943" y="87223"/>
                </a:moveTo>
                <a:lnTo>
                  <a:pt x="115973" y="87223"/>
                </a:lnTo>
                <a:lnTo>
                  <a:pt x="110321" y="92927"/>
                </a:lnTo>
                <a:lnTo>
                  <a:pt x="110321" y="107006"/>
                </a:lnTo>
                <a:lnTo>
                  <a:pt x="115973" y="112721"/>
                </a:lnTo>
                <a:lnTo>
                  <a:pt x="122943" y="112721"/>
                </a:lnTo>
                <a:lnTo>
                  <a:pt x="267221" y="114592"/>
                </a:lnTo>
                <a:lnTo>
                  <a:pt x="274192" y="114592"/>
                </a:lnTo>
                <a:lnTo>
                  <a:pt x="279844" y="108888"/>
                </a:lnTo>
                <a:lnTo>
                  <a:pt x="279844" y="94810"/>
                </a:lnTo>
                <a:lnTo>
                  <a:pt x="274192" y="89106"/>
                </a:lnTo>
                <a:lnTo>
                  <a:pt x="267221" y="89106"/>
                </a:lnTo>
                <a:lnTo>
                  <a:pt x="122943" y="872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8158769" y="5744795"/>
            <a:ext cx="758825" cy="848360"/>
          </a:xfrm>
          <a:custGeom>
            <a:avLst/>
            <a:gdLst/>
            <a:ahLst/>
            <a:cxnLst/>
            <a:rect l="l" t="t" r="r" b="b"/>
            <a:pathLst>
              <a:path w="758825" h="848359">
                <a:moveTo>
                  <a:pt x="46035" y="0"/>
                </a:moveTo>
                <a:lnTo>
                  <a:pt x="28116" y="3809"/>
                </a:lnTo>
                <a:lnTo>
                  <a:pt x="13483" y="13969"/>
                </a:lnTo>
                <a:lnTo>
                  <a:pt x="3617" y="27939"/>
                </a:lnTo>
                <a:lnTo>
                  <a:pt x="0" y="45719"/>
                </a:lnTo>
                <a:lnTo>
                  <a:pt x="0" y="660399"/>
                </a:lnTo>
                <a:lnTo>
                  <a:pt x="20500" y="698499"/>
                </a:lnTo>
                <a:lnTo>
                  <a:pt x="396590" y="706120"/>
                </a:lnTo>
                <a:lnTo>
                  <a:pt x="393230" y="723900"/>
                </a:lnTo>
                <a:lnTo>
                  <a:pt x="386515" y="758190"/>
                </a:lnTo>
                <a:lnTo>
                  <a:pt x="383163" y="774700"/>
                </a:lnTo>
                <a:lnTo>
                  <a:pt x="380984" y="786130"/>
                </a:lnTo>
                <a:lnTo>
                  <a:pt x="393084" y="831850"/>
                </a:lnTo>
                <a:lnTo>
                  <a:pt x="430535" y="848360"/>
                </a:lnTo>
                <a:lnTo>
                  <a:pt x="440348" y="848360"/>
                </a:lnTo>
                <a:lnTo>
                  <a:pt x="445153" y="847090"/>
                </a:lnTo>
                <a:lnTo>
                  <a:pt x="476703" y="824230"/>
                </a:lnTo>
                <a:lnTo>
                  <a:pt x="478904" y="820420"/>
                </a:lnTo>
                <a:lnTo>
                  <a:pt x="433554" y="820420"/>
                </a:lnTo>
                <a:lnTo>
                  <a:pt x="428180" y="819150"/>
                </a:lnTo>
                <a:lnTo>
                  <a:pt x="419627" y="815340"/>
                </a:lnTo>
                <a:lnTo>
                  <a:pt x="413410" y="808990"/>
                </a:lnTo>
                <a:lnTo>
                  <a:pt x="410102" y="800100"/>
                </a:lnTo>
                <a:lnTo>
                  <a:pt x="410274" y="791210"/>
                </a:lnTo>
                <a:lnTo>
                  <a:pt x="411600" y="783590"/>
                </a:lnTo>
                <a:lnTo>
                  <a:pt x="419205" y="744220"/>
                </a:lnTo>
                <a:lnTo>
                  <a:pt x="423049" y="723900"/>
                </a:lnTo>
                <a:lnTo>
                  <a:pt x="426921" y="703580"/>
                </a:lnTo>
                <a:lnTo>
                  <a:pt x="429518" y="689610"/>
                </a:lnTo>
                <a:lnTo>
                  <a:pt x="432187" y="675640"/>
                </a:lnTo>
                <a:lnTo>
                  <a:pt x="432694" y="673100"/>
                </a:lnTo>
                <a:lnTo>
                  <a:pt x="38907" y="673100"/>
                </a:lnTo>
                <a:lnTo>
                  <a:pt x="33050" y="666750"/>
                </a:lnTo>
                <a:lnTo>
                  <a:pt x="33012" y="39369"/>
                </a:lnTo>
                <a:lnTo>
                  <a:pt x="38851" y="33019"/>
                </a:lnTo>
                <a:lnTo>
                  <a:pt x="89487" y="33020"/>
                </a:lnTo>
                <a:lnTo>
                  <a:pt x="88454" y="27940"/>
                </a:lnTo>
                <a:lnTo>
                  <a:pt x="78588" y="13970"/>
                </a:lnTo>
                <a:lnTo>
                  <a:pt x="63955" y="3810"/>
                </a:lnTo>
                <a:lnTo>
                  <a:pt x="46035" y="0"/>
                </a:lnTo>
                <a:close/>
              </a:path>
              <a:path w="758825" h="848359">
                <a:moveTo>
                  <a:pt x="741752" y="632460"/>
                </a:moveTo>
                <a:lnTo>
                  <a:pt x="451731" y="632460"/>
                </a:lnTo>
                <a:lnTo>
                  <a:pt x="474997" y="637540"/>
                </a:lnTo>
                <a:lnTo>
                  <a:pt x="478151" y="637540"/>
                </a:lnTo>
                <a:lnTo>
                  <a:pt x="479437" y="638810"/>
                </a:lnTo>
                <a:lnTo>
                  <a:pt x="479748" y="638810"/>
                </a:lnTo>
                <a:lnTo>
                  <a:pt x="481156" y="641350"/>
                </a:lnTo>
                <a:lnTo>
                  <a:pt x="481251" y="642620"/>
                </a:lnTo>
                <a:lnTo>
                  <a:pt x="480667" y="647700"/>
                </a:lnTo>
                <a:lnTo>
                  <a:pt x="479021" y="660400"/>
                </a:lnTo>
                <a:lnTo>
                  <a:pt x="476344" y="678180"/>
                </a:lnTo>
                <a:lnTo>
                  <a:pt x="472669" y="703580"/>
                </a:lnTo>
                <a:lnTo>
                  <a:pt x="467131" y="736600"/>
                </a:lnTo>
                <a:lnTo>
                  <a:pt x="462050" y="763270"/>
                </a:lnTo>
                <a:lnTo>
                  <a:pt x="457646" y="784860"/>
                </a:lnTo>
                <a:lnTo>
                  <a:pt x="454140" y="798830"/>
                </a:lnTo>
                <a:lnTo>
                  <a:pt x="452868" y="806450"/>
                </a:lnTo>
                <a:lnTo>
                  <a:pt x="449159" y="811530"/>
                </a:lnTo>
                <a:lnTo>
                  <a:pt x="443732" y="816610"/>
                </a:lnTo>
                <a:lnTo>
                  <a:pt x="439144" y="819150"/>
                </a:lnTo>
                <a:lnTo>
                  <a:pt x="433554" y="820420"/>
                </a:lnTo>
                <a:lnTo>
                  <a:pt x="478904" y="820420"/>
                </a:lnTo>
                <a:lnTo>
                  <a:pt x="480371" y="817880"/>
                </a:lnTo>
                <a:lnTo>
                  <a:pt x="482929" y="811530"/>
                </a:lnTo>
                <a:lnTo>
                  <a:pt x="488828" y="782320"/>
                </a:lnTo>
                <a:lnTo>
                  <a:pt x="493295" y="758190"/>
                </a:lnTo>
                <a:lnTo>
                  <a:pt x="497668" y="735330"/>
                </a:lnTo>
                <a:lnTo>
                  <a:pt x="503069" y="706120"/>
                </a:lnTo>
                <a:lnTo>
                  <a:pt x="704590" y="706120"/>
                </a:lnTo>
                <a:lnTo>
                  <a:pt x="722454" y="702310"/>
                </a:lnTo>
                <a:lnTo>
                  <a:pt x="737047" y="692150"/>
                </a:lnTo>
                <a:lnTo>
                  <a:pt x="746909" y="678180"/>
                </a:lnTo>
                <a:lnTo>
                  <a:pt x="747958" y="673100"/>
                </a:lnTo>
                <a:lnTo>
                  <a:pt x="509268" y="673100"/>
                </a:lnTo>
                <a:lnTo>
                  <a:pt x="510283" y="666750"/>
                </a:lnTo>
                <a:lnTo>
                  <a:pt x="512584" y="655320"/>
                </a:lnTo>
                <a:lnTo>
                  <a:pt x="513125" y="652780"/>
                </a:lnTo>
                <a:lnTo>
                  <a:pt x="513306" y="650240"/>
                </a:lnTo>
                <a:lnTo>
                  <a:pt x="513409" y="646430"/>
                </a:lnTo>
                <a:lnTo>
                  <a:pt x="748418" y="646430"/>
                </a:lnTo>
                <a:lnTo>
                  <a:pt x="747122" y="642620"/>
                </a:lnTo>
                <a:lnTo>
                  <a:pt x="742902" y="633730"/>
                </a:lnTo>
                <a:lnTo>
                  <a:pt x="741752" y="632460"/>
                </a:lnTo>
                <a:close/>
              </a:path>
              <a:path w="758825" h="848359">
                <a:moveTo>
                  <a:pt x="89487" y="33020"/>
                </a:moveTo>
                <a:lnTo>
                  <a:pt x="53260" y="33020"/>
                </a:lnTo>
                <a:lnTo>
                  <a:pt x="59100" y="39370"/>
                </a:lnTo>
                <a:lnTo>
                  <a:pt x="59101" y="646430"/>
                </a:lnTo>
                <a:lnTo>
                  <a:pt x="407770" y="646430"/>
                </a:lnTo>
                <a:lnTo>
                  <a:pt x="404146" y="666750"/>
                </a:lnTo>
                <a:lnTo>
                  <a:pt x="402938" y="673100"/>
                </a:lnTo>
                <a:lnTo>
                  <a:pt x="432694" y="673100"/>
                </a:lnTo>
                <a:lnTo>
                  <a:pt x="436247" y="655320"/>
                </a:lnTo>
                <a:lnTo>
                  <a:pt x="437194" y="650240"/>
                </a:lnTo>
                <a:lnTo>
                  <a:pt x="438277" y="645160"/>
                </a:lnTo>
                <a:lnTo>
                  <a:pt x="443326" y="633730"/>
                </a:lnTo>
                <a:lnTo>
                  <a:pt x="445018" y="632460"/>
                </a:lnTo>
                <a:lnTo>
                  <a:pt x="741752" y="632460"/>
                </a:lnTo>
                <a:lnTo>
                  <a:pt x="737155" y="627380"/>
                </a:lnTo>
                <a:lnTo>
                  <a:pt x="730145" y="621030"/>
                </a:lnTo>
                <a:lnTo>
                  <a:pt x="722226" y="617220"/>
                </a:lnTo>
                <a:lnTo>
                  <a:pt x="713637" y="614680"/>
                </a:lnTo>
                <a:lnTo>
                  <a:pt x="704617" y="613410"/>
                </a:lnTo>
                <a:lnTo>
                  <a:pt x="92072" y="613410"/>
                </a:lnTo>
                <a:lnTo>
                  <a:pt x="92071" y="45720"/>
                </a:lnTo>
                <a:lnTo>
                  <a:pt x="89487" y="33020"/>
                </a:lnTo>
                <a:close/>
              </a:path>
              <a:path w="758825" h="848359">
                <a:moveTo>
                  <a:pt x="748418" y="646430"/>
                </a:moveTo>
                <a:lnTo>
                  <a:pt x="711791" y="646430"/>
                </a:lnTo>
                <a:lnTo>
                  <a:pt x="717611" y="652780"/>
                </a:lnTo>
                <a:lnTo>
                  <a:pt x="717584" y="662940"/>
                </a:lnTo>
                <a:lnTo>
                  <a:pt x="716217" y="666750"/>
                </a:lnTo>
                <a:lnTo>
                  <a:pt x="713753" y="669290"/>
                </a:lnTo>
                <a:lnTo>
                  <a:pt x="711344" y="671830"/>
                </a:lnTo>
                <a:lnTo>
                  <a:pt x="708055" y="673100"/>
                </a:lnTo>
                <a:lnTo>
                  <a:pt x="747958" y="673100"/>
                </a:lnTo>
                <a:lnTo>
                  <a:pt x="750582" y="660400"/>
                </a:lnTo>
                <a:lnTo>
                  <a:pt x="749715" y="650240"/>
                </a:lnTo>
                <a:lnTo>
                  <a:pt x="748418" y="646430"/>
                </a:lnTo>
                <a:close/>
              </a:path>
              <a:path w="758825" h="848359">
                <a:moveTo>
                  <a:pt x="534808" y="57150"/>
                </a:moveTo>
                <a:lnTo>
                  <a:pt x="486062" y="60960"/>
                </a:lnTo>
                <a:lnTo>
                  <a:pt x="440346" y="74930"/>
                </a:lnTo>
                <a:lnTo>
                  <a:pt x="398975" y="97790"/>
                </a:lnTo>
                <a:lnTo>
                  <a:pt x="363263" y="129540"/>
                </a:lnTo>
                <a:lnTo>
                  <a:pt x="334527" y="167640"/>
                </a:lnTo>
                <a:lnTo>
                  <a:pt x="314081" y="213360"/>
                </a:lnTo>
                <a:lnTo>
                  <a:pt x="304243" y="251460"/>
                </a:lnTo>
                <a:lnTo>
                  <a:pt x="301595" y="292100"/>
                </a:lnTo>
                <a:lnTo>
                  <a:pt x="306113" y="331470"/>
                </a:lnTo>
                <a:lnTo>
                  <a:pt x="317776" y="369570"/>
                </a:lnTo>
                <a:lnTo>
                  <a:pt x="337888" y="408940"/>
                </a:lnTo>
                <a:lnTo>
                  <a:pt x="346158" y="421640"/>
                </a:lnTo>
                <a:lnTo>
                  <a:pt x="346159" y="529590"/>
                </a:lnTo>
                <a:lnTo>
                  <a:pt x="367857" y="562610"/>
                </a:lnTo>
                <a:lnTo>
                  <a:pt x="441350" y="565150"/>
                </a:lnTo>
                <a:lnTo>
                  <a:pt x="436409" y="584200"/>
                </a:lnTo>
                <a:lnTo>
                  <a:pt x="430779" y="605790"/>
                </a:lnTo>
                <a:lnTo>
                  <a:pt x="429642" y="607060"/>
                </a:lnTo>
                <a:lnTo>
                  <a:pt x="428207" y="607060"/>
                </a:lnTo>
                <a:lnTo>
                  <a:pt x="425487" y="609600"/>
                </a:lnTo>
                <a:lnTo>
                  <a:pt x="422996" y="610870"/>
                </a:lnTo>
                <a:lnTo>
                  <a:pt x="420763" y="613410"/>
                </a:lnTo>
                <a:lnTo>
                  <a:pt x="506669" y="613410"/>
                </a:lnTo>
                <a:lnTo>
                  <a:pt x="508527" y="605790"/>
                </a:lnTo>
                <a:lnTo>
                  <a:pt x="476094" y="605790"/>
                </a:lnTo>
                <a:lnTo>
                  <a:pt x="462464" y="603250"/>
                </a:lnTo>
                <a:lnTo>
                  <a:pt x="480229" y="532130"/>
                </a:lnTo>
                <a:lnTo>
                  <a:pt x="380280" y="532130"/>
                </a:lnTo>
                <a:lnTo>
                  <a:pt x="379157" y="530860"/>
                </a:lnTo>
                <a:lnTo>
                  <a:pt x="379143" y="457200"/>
                </a:lnTo>
                <a:lnTo>
                  <a:pt x="430644" y="457200"/>
                </a:lnTo>
                <a:lnTo>
                  <a:pt x="426329" y="454660"/>
                </a:lnTo>
                <a:lnTo>
                  <a:pt x="378542" y="414020"/>
                </a:lnTo>
                <a:lnTo>
                  <a:pt x="350977" y="370840"/>
                </a:lnTo>
                <a:lnTo>
                  <a:pt x="334026" y="311150"/>
                </a:lnTo>
                <a:lnTo>
                  <a:pt x="332707" y="280670"/>
                </a:lnTo>
                <a:lnTo>
                  <a:pt x="336251" y="250190"/>
                </a:lnTo>
                <a:lnTo>
                  <a:pt x="349790" y="207010"/>
                </a:lnTo>
                <a:lnTo>
                  <a:pt x="372072" y="168910"/>
                </a:lnTo>
                <a:lnTo>
                  <a:pt x="401715" y="137160"/>
                </a:lnTo>
                <a:lnTo>
                  <a:pt x="437339" y="113030"/>
                </a:lnTo>
                <a:lnTo>
                  <a:pt x="477562" y="96520"/>
                </a:lnTo>
                <a:lnTo>
                  <a:pt x="521001" y="90170"/>
                </a:lnTo>
                <a:lnTo>
                  <a:pt x="648132" y="90170"/>
                </a:lnTo>
                <a:lnTo>
                  <a:pt x="623306" y="76200"/>
                </a:lnTo>
                <a:lnTo>
                  <a:pt x="580717" y="62230"/>
                </a:lnTo>
                <a:lnTo>
                  <a:pt x="534808" y="57150"/>
                </a:lnTo>
                <a:close/>
              </a:path>
              <a:path w="758825" h="848359">
                <a:moveTo>
                  <a:pt x="579760" y="510540"/>
                </a:moveTo>
                <a:lnTo>
                  <a:pt x="485622" y="510540"/>
                </a:lnTo>
                <a:lnTo>
                  <a:pt x="499468" y="513080"/>
                </a:lnTo>
                <a:lnTo>
                  <a:pt x="476094" y="605790"/>
                </a:lnTo>
                <a:lnTo>
                  <a:pt x="508527" y="605790"/>
                </a:lnTo>
                <a:lnTo>
                  <a:pt x="509766" y="600710"/>
                </a:lnTo>
                <a:lnTo>
                  <a:pt x="512939" y="588010"/>
                </a:lnTo>
                <a:lnTo>
                  <a:pt x="519351" y="562610"/>
                </a:lnTo>
                <a:lnTo>
                  <a:pt x="529340" y="523240"/>
                </a:lnTo>
                <a:lnTo>
                  <a:pt x="531370" y="515620"/>
                </a:lnTo>
                <a:lnTo>
                  <a:pt x="536500" y="515620"/>
                </a:lnTo>
                <a:lnTo>
                  <a:pt x="541616" y="514350"/>
                </a:lnTo>
                <a:lnTo>
                  <a:pt x="579767" y="514350"/>
                </a:lnTo>
                <a:lnTo>
                  <a:pt x="579760" y="510540"/>
                </a:lnTo>
                <a:close/>
              </a:path>
              <a:path w="758825" h="848359">
                <a:moveTo>
                  <a:pt x="579767" y="514350"/>
                </a:moveTo>
                <a:lnTo>
                  <a:pt x="546651" y="514350"/>
                </a:lnTo>
                <a:lnTo>
                  <a:pt x="546651" y="529590"/>
                </a:lnTo>
                <a:lnTo>
                  <a:pt x="549443" y="543560"/>
                </a:lnTo>
                <a:lnTo>
                  <a:pt x="557056" y="554990"/>
                </a:lnTo>
                <a:lnTo>
                  <a:pt x="568349" y="562610"/>
                </a:lnTo>
                <a:lnTo>
                  <a:pt x="582180" y="565150"/>
                </a:lnTo>
                <a:lnTo>
                  <a:pt x="654254" y="565150"/>
                </a:lnTo>
                <a:lnTo>
                  <a:pt x="668033" y="562610"/>
                </a:lnTo>
                <a:lnTo>
                  <a:pt x="679292" y="554990"/>
                </a:lnTo>
                <a:lnTo>
                  <a:pt x="686913" y="543560"/>
                </a:lnTo>
                <a:lnTo>
                  <a:pt x="689261" y="532130"/>
                </a:lnTo>
                <a:lnTo>
                  <a:pt x="580921" y="532130"/>
                </a:lnTo>
                <a:lnTo>
                  <a:pt x="579798" y="530860"/>
                </a:lnTo>
                <a:lnTo>
                  <a:pt x="579767" y="514350"/>
                </a:lnTo>
                <a:close/>
              </a:path>
              <a:path w="758825" h="848359">
                <a:moveTo>
                  <a:pt x="256016" y="49530"/>
                </a:moveTo>
                <a:lnTo>
                  <a:pt x="183942" y="49530"/>
                </a:lnTo>
                <a:lnTo>
                  <a:pt x="150944" y="82550"/>
                </a:lnTo>
                <a:lnTo>
                  <a:pt x="150945" y="529590"/>
                </a:lnTo>
                <a:lnTo>
                  <a:pt x="180085" y="562610"/>
                </a:lnTo>
                <a:lnTo>
                  <a:pt x="256016" y="562610"/>
                </a:lnTo>
                <a:lnTo>
                  <a:pt x="268835" y="560070"/>
                </a:lnTo>
                <a:lnTo>
                  <a:pt x="279305" y="552450"/>
                </a:lnTo>
                <a:lnTo>
                  <a:pt x="286376" y="542290"/>
                </a:lnTo>
                <a:lnTo>
                  <a:pt x="287951" y="534670"/>
                </a:lnTo>
                <a:lnTo>
                  <a:pt x="181141" y="534670"/>
                </a:lnTo>
                <a:lnTo>
                  <a:pt x="178867" y="532130"/>
                </a:lnTo>
                <a:lnTo>
                  <a:pt x="178867" y="80010"/>
                </a:lnTo>
                <a:lnTo>
                  <a:pt x="181141" y="77470"/>
                </a:lnTo>
                <a:lnTo>
                  <a:pt x="287951" y="77470"/>
                </a:lnTo>
                <a:lnTo>
                  <a:pt x="286376" y="69850"/>
                </a:lnTo>
                <a:lnTo>
                  <a:pt x="279304" y="59690"/>
                </a:lnTo>
                <a:lnTo>
                  <a:pt x="268834" y="52070"/>
                </a:lnTo>
                <a:lnTo>
                  <a:pt x="256016" y="49530"/>
                </a:lnTo>
                <a:close/>
              </a:path>
              <a:path w="758825" h="848359">
                <a:moveTo>
                  <a:pt x="287951" y="77470"/>
                </a:moveTo>
                <a:lnTo>
                  <a:pt x="258804" y="77470"/>
                </a:lnTo>
                <a:lnTo>
                  <a:pt x="261051" y="80010"/>
                </a:lnTo>
                <a:lnTo>
                  <a:pt x="261010" y="532130"/>
                </a:lnTo>
                <a:lnTo>
                  <a:pt x="258777" y="534670"/>
                </a:lnTo>
                <a:lnTo>
                  <a:pt x="287951" y="534670"/>
                </a:lnTo>
                <a:lnTo>
                  <a:pt x="289001" y="529590"/>
                </a:lnTo>
                <a:lnTo>
                  <a:pt x="289000" y="82550"/>
                </a:lnTo>
                <a:lnTo>
                  <a:pt x="287951" y="77470"/>
                </a:lnTo>
                <a:close/>
              </a:path>
              <a:path w="758825" h="848359">
                <a:moveTo>
                  <a:pt x="430644" y="457200"/>
                </a:moveTo>
                <a:lnTo>
                  <a:pt x="379143" y="457200"/>
                </a:lnTo>
                <a:lnTo>
                  <a:pt x="397057" y="471183"/>
                </a:lnTo>
                <a:lnTo>
                  <a:pt x="416139" y="483870"/>
                </a:lnTo>
                <a:lnTo>
                  <a:pt x="436314" y="494030"/>
                </a:lnTo>
                <a:lnTo>
                  <a:pt x="457429" y="502920"/>
                </a:lnTo>
                <a:lnTo>
                  <a:pt x="449768" y="532130"/>
                </a:lnTo>
                <a:lnTo>
                  <a:pt x="480229" y="532130"/>
                </a:lnTo>
                <a:lnTo>
                  <a:pt x="485622" y="510540"/>
                </a:lnTo>
                <a:lnTo>
                  <a:pt x="579760" y="510540"/>
                </a:lnTo>
                <a:lnTo>
                  <a:pt x="579757" y="509270"/>
                </a:lnTo>
                <a:lnTo>
                  <a:pt x="595925" y="505460"/>
                </a:lnTo>
                <a:lnTo>
                  <a:pt x="611717" y="500380"/>
                </a:lnTo>
                <a:lnTo>
                  <a:pt x="627067" y="492760"/>
                </a:lnTo>
                <a:lnTo>
                  <a:pt x="641910" y="485140"/>
                </a:lnTo>
                <a:lnTo>
                  <a:pt x="644529" y="483870"/>
                </a:lnTo>
                <a:lnTo>
                  <a:pt x="517998" y="483870"/>
                </a:lnTo>
                <a:lnTo>
                  <a:pt x="473910" y="476250"/>
                </a:lnTo>
                <a:lnTo>
                  <a:pt x="459228" y="470990"/>
                </a:lnTo>
                <a:lnTo>
                  <a:pt x="448275" y="467360"/>
                </a:lnTo>
                <a:lnTo>
                  <a:pt x="437116" y="461010"/>
                </a:lnTo>
                <a:lnTo>
                  <a:pt x="430644" y="457200"/>
                </a:lnTo>
                <a:close/>
              </a:path>
              <a:path w="758825" h="848359">
                <a:moveTo>
                  <a:pt x="689783" y="476250"/>
                </a:moveTo>
                <a:lnTo>
                  <a:pt x="656906" y="476250"/>
                </a:lnTo>
                <a:lnTo>
                  <a:pt x="656879" y="530860"/>
                </a:lnTo>
                <a:lnTo>
                  <a:pt x="655756" y="532130"/>
                </a:lnTo>
                <a:lnTo>
                  <a:pt x="689261" y="532130"/>
                </a:lnTo>
                <a:lnTo>
                  <a:pt x="689783" y="529590"/>
                </a:lnTo>
                <a:lnTo>
                  <a:pt x="689783" y="476250"/>
                </a:lnTo>
                <a:close/>
              </a:path>
              <a:path w="758825" h="848359">
                <a:moveTo>
                  <a:pt x="648132" y="90170"/>
                </a:moveTo>
                <a:lnTo>
                  <a:pt x="521001" y="90170"/>
                </a:lnTo>
                <a:lnTo>
                  <a:pt x="566276" y="92710"/>
                </a:lnTo>
                <a:lnTo>
                  <a:pt x="609613" y="106680"/>
                </a:lnTo>
                <a:lnTo>
                  <a:pt x="647518" y="129540"/>
                </a:lnTo>
                <a:lnTo>
                  <a:pt x="679055" y="158750"/>
                </a:lnTo>
                <a:lnTo>
                  <a:pt x="703283" y="194310"/>
                </a:lnTo>
                <a:lnTo>
                  <a:pt x="719263" y="234950"/>
                </a:lnTo>
                <a:lnTo>
                  <a:pt x="725864" y="278130"/>
                </a:lnTo>
                <a:lnTo>
                  <a:pt x="725962" y="280670"/>
                </a:lnTo>
                <a:lnTo>
                  <a:pt x="722727" y="323850"/>
                </a:lnTo>
                <a:lnTo>
                  <a:pt x="708928" y="368300"/>
                </a:lnTo>
                <a:lnTo>
                  <a:pt x="685343" y="407670"/>
                </a:lnTo>
                <a:lnTo>
                  <a:pt x="652358" y="440690"/>
                </a:lnTo>
                <a:lnTo>
                  <a:pt x="619685" y="462280"/>
                </a:lnTo>
                <a:lnTo>
                  <a:pt x="576766" y="478790"/>
                </a:lnTo>
                <a:lnTo>
                  <a:pt x="549020" y="483870"/>
                </a:lnTo>
                <a:lnTo>
                  <a:pt x="644529" y="483870"/>
                </a:lnTo>
                <a:lnTo>
                  <a:pt x="647148" y="482600"/>
                </a:lnTo>
                <a:lnTo>
                  <a:pt x="652169" y="480060"/>
                </a:lnTo>
                <a:lnTo>
                  <a:pt x="656906" y="476250"/>
                </a:lnTo>
                <a:lnTo>
                  <a:pt x="689783" y="476250"/>
                </a:lnTo>
                <a:lnTo>
                  <a:pt x="689783" y="449580"/>
                </a:lnTo>
                <a:lnTo>
                  <a:pt x="699942" y="439420"/>
                </a:lnTo>
                <a:lnTo>
                  <a:pt x="709391" y="427990"/>
                </a:lnTo>
                <a:lnTo>
                  <a:pt x="739791" y="377190"/>
                </a:lnTo>
                <a:lnTo>
                  <a:pt x="756220" y="320040"/>
                </a:lnTo>
                <a:lnTo>
                  <a:pt x="758702" y="289560"/>
                </a:lnTo>
                <a:lnTo>
                  <a:pt x="754940" y="243840"/>
                </a:lnTo>
                <a:lnTo>
                  <a:pt x="742455" y="200660"/>
                </a:lnTo>
                <a:lnTo>
                  <a:pt x="722149" y="161290"/>
                </a:lnTo>
                <a:lnTo>
                  <a:pt x="694922" y="127000"/>
                </a:lnTo>
                <a:lnTo>
                  <a:pt x="661674" y="97790"/>
                </a:lnTo>
                <a:lnTo>
                  <a:pt x="648132" y="90170"/>
                </a:lnTo>
                <a:close/>
              </a:path>
              <a:path w="758825" h="848359">
                <a:moveTo>
                  <a:pt x="571826" y="274320"/>
                </a:moveTo>
                <a:lnTo>
                  <a:pt x="487030" y="274320"/>
                </a:lnTo>
                <a:lnTo>
                  <a:pt x="446372" y="289560"/>
                </a:lnTo>
                <a:lnTo>
                  <a:pt x="424322" y="327660"/>
                </a:lnTo>
                <a:lnTo>
                  <a:pt x="423304" y="339090"/>
                </a:lnTo>
                <a:lnTo>
                  <a:pt x="423224" y="340360"/>
                </a:lnTo>
                <a:lnTo>
                  <a:pt x="423145" y="341630"/>
                </a:lnTo>
                <a:lnTo>
                  <a:pt x="423060" y="344170"/>
                </a:lnTo>
                <a:lnTo>
                  <a:pt x="422976" y="346710"/>
                </a:lnTo>
                <a:lnTo>
                  <a:pt x="422891" y="349250"/>
                </a:lnTo>
                <a:lnTo>
                  <a:pt x="422773" y="364490"/>
                </a:lnTo>
                <a:lnTo>
                  <a:pt x="422647" y="377190"/>
                </a:lnTo>
                <a:lnTo>
                  <a:pt x="422534" y="388620"/>
                </a:lnTo>
                <a:lnTo>
                  <a:pt x="422408" y="401320"/>
                </a:lnTo>
                <a:lnTo>
                  <a:pt x="422283" y="414020"/>
                </a:lnTo>
                <a:lnTo>
                  <a:pt x="422157" y="426720"/>
                </a:lnTo>
                <a:lnTo>
                  <a:pt x="636211" y="426720"/>
                </a:lnTo>
                <a:lnTo>
                  <a:pt x="636314" y="416560"/>
                </a:lnTo>
                <a:lnTo>
                  <a:pt x="636404" y="407670"/>
                </a:lnTo>
                <a:lnTo>
                  <a:pt x="636468" y="401320"/>
                </a:lnTo>
                <a:lnTo>
                  <a:pt x="448076" y="401320"/>
                </a:lnTo>
                <a:lnTo>
                  <a:pt x="448151" y="396240"/>
                </a:lnTo>
                <a:lnTo>
                  <a:pt x="448264" y="388620"/>
                </a:lnTo>
                <a:lnTo>
                  <a:pt x="448339" y="383540"/>
                </a:lnTo>
                <a:lnTo>
                  <a:pt x="448433" y="377190"/>
                </a:lnTo>
                <a:lnTo>
                  <a:pt x="448546" y="369570"/>
                </a:lnTo>
                <a:lnTo>
                  <a:pt x="448658" y="361950"/>
                </a:lnTo>
                <a:lnTo>
                  <a:pt x="448780" y="340360"/>
                </a:lnTo>
                <a:lnTo>
                  <a:pt x="451679" y="325120"/>
                </a:lnTo>
                <a:lnTo>
                  <a:pt x="459914" y="312420"/>
                </a:lnTo>
                <a:lnTo>
                  <a:pt x="472243" y="303530"/>
                </a:lnTo>
                <a:lnTo>
                  <a:pt x="487422" y="300990"/>
                </a:lnTo>
                <a:lnTo>
                  <a:pt x="622029" y="300990"/>
                </a:lnTo>
                <a:lnTo>
                  <a:pt x="617142" y="293370"/>
                </a:lnTo>
                <a:lnTo>
                  <a:pt x="596762" y="279400"/>
                </a:lnTo>
                <a:lnTo>
                  <a:pt x="571826" y="274320"/>
                </a:lnTo>
                <a:close/>
              </a:path>
              <a:path w="758825" h="848359">
                <a:moveTo>
                  <a:pt x="622029" y="300990"/>
                </a:moveTo>
                <a:lnTo>
                  <a:pt x="579703" y="300990"/>
                </a:lnTo>
                <a:lnTo>
                  <a:pt x="592192" y="306070"/>
                </a:lnTo>
                <a:lnTo>
                  <a:pt x="601936" y="314960"/>
                </a:lnTo>
                <a:lnTo>
                  <a:pt x="608191" y="327660"/>
                </a:lnTo>
                <a:lnTo>
                  <a:pt x="610211" y="340360"/>
                </a:lnTo>
                <a:lnTo>
                  <a:pt x="610180" y="346710"/>
                </a:lnTo>
                <a:lnTo>
                  <a:pt x="609868" y="346710"/>
                </a:lnTo>
                <a:lnTo>
                  <a:pt x="609802" y="361950"/>
                </a:lnTo>
                <a:lnTo>
                  <a:pt x="609686" y="383540"/>
                </a:lnTo>
                <a:lnTo>
                  <a:pt x="609588" y="401320"/>
                </a:lnTo>
                <a:lnTo>
                  <a:pt x="636468" y="401320"/>
                </a:lnTo>
                <a:lnTo>
                  <a:pt x="636557" y="392430"/>
                </a:lnTo>
                <a:lnTo>
                  <a:pt x="636647" y="383540"/>
                </a:lnTo>
                <a:lnTo>
                  <a:pt x="636711" y="377190"/>
                </a:lnTo>
                <a:lnTo>
                  <a:pt x="636801" y="368300"/>
                </a:lnTo>
                <a:lnTo>
                  <a:pt x="636865" y="361950"/>
                </a:lnTo>
                <a:lnTo>
                  <a:pt x="636929" y="355600"/>
                </a:lnTo>
                <a:lnTo>
                  <a:pt x="636320" y="355600"/>
                </a:lnTo>
                <a:lnTo>
                  <a:pt x="636320" y="346710"/>
                </a:lnTo>
                <a:lnTo>
                  <a:pt x="610180" y="346710"/>
                </a:lnTo>
                <a:lnTo>
                  <a:pt x="610032" y="344170"/>
                </a:lnTo>
                <a:lnTo>
                  <a:pt x="636320" y="344170"/>
                </a:lnTo>
                <a:lnTo>
                  <a:pt x="636320" y="339090"/>
                </a:lnTo>
                <a:lnTo>
                  <a:pt x="630988" y="314960"/>
                </a:lnTo>
                <a:lnTo>
                  <a:pt x="622029" y="300990"/>
                </a:lnTo>
                <a:close/>
              </a:path>
              <a:path w="758825" h="848359">
                <a:moveTo>
                  <a:pt x="532195" y="118110"/>
                </a:moveTo>
                <a:lnTo>
                  <a:pt x="506709" y="121920"/>
                </a:lnTo>
                <a:lnTo>
                  <a:pt x="485553" y="135890"/>
                </a:lnTo>
                <a:lnTo>
                  <a:pt x="470891" y="156210"/>
                </a:lnTo>
                <a:lnTo>
                  <a:pt x="464886" y="180340"/>
                </a:lnTo>
                <a:lnTo>
                  <a:pt x="469098" y="207010"/>
                </a:lnTo>
                <a:lnTo>
                  <a:pt x="482297" y="227330"/>
                </a:lnTo>
                <a:lnTo>
                  <a:pt x="502468" y="242570"/>
                </a:lnTo>
                <a:lnTo>
                  <a:pt x="527594" y="248920"/>
                </a:lnTo>
                <a:lnTo>
                  <a:pt x="529286" y="248920"/>
                </a:lnTo>
                <a:lnTo>
                  <a:pt x="554169" y="243840"/>
                </a:lnTo>
                <a:lnTo>
                  <a:pt x="574727" y="229870"/>
                </a:lnTo>
                <a:lnTo>
                  <a:pt x="580424" y="222250"/>
                </a:lnTo>
                <a:lnTo>
                  <a:pt x="529083" y="222250"/>
                </a:lnTo>
                <a:lnTo>
                  <a:pt x="513939" y="218440"/>
                </a:lnTo>
                <a:lnTo>
                  <a:pt x="501710" y="210820"/>
                </a:lnTo>
                <a:lnTo>
                  <a:pt x="493625" y="198120"/>
                </a:lnTo>
                <a:lnTo>
                  <a:pt x="490914" y="182880"/>
                </a:lnTo>
                <a:lnTo>
                  <a:pt x="491802" y="175260"/>
                </a:lnTo>
                <a:lnTo>
                  <a:pt x="522214" y="144780"/>
                </a:lnTo>
                <a:lnTo>
                  <a:pt x="529895" y="143510"/>
                </a:lnTo>
                <a:lnTo>
                  <a:pt x="580597" y="143510"/>
                </a:lnTo>
                <a:lnTo>
                  <a:pt x="577492" y="138430"/>
                </a:lnTo>
                <a:lnTo>
                  <a:pt x="557321" y="124460"/>
                </a:lnTo>
                <a:lnTo>
                  <a:pt x="532195" y="118110"/>
                </a:lnTo>
                <a:close/>
              </a:path>
              <a:path w="758825" h="848359">
                <a:moveTo>
                  <a:pt x="580597" y="143510"/>
                </a:moveTo>
                <a:lnTo>
                  <a:pt x="532128" y="143510"/>
                </a:lnTo>
                <a:lnTo>
                  <a:pt x="547252" y="147320"/>
                </a:lnTo>
                <a:lnTo>
                  <a:pt x="559446" y="156210"/>
                </a:lnTo>
                <a:lnTo>
                  <a:pt x="567486" y="168910"/>
                </a:lnTo>
                <a:lnTo>
                  <a:pt x="570147" y="184150"/>
                </a:lnTo>
                <a:lnTo>
                  <a:pt x="566665" y="199390"/>
                </a:lnTo>
                <a:lnTo>
                  <a:pt x="557952" y="212090"/>
                </a:lnTo>
                <a:lnTo>
                  <a:pt x="545301" y="219710"/>
                </a:lnTo>
                <a:lnTo>
                  <a:pt x="530003" y="222250"/>
                </a:lnTo>
                <a:lnTo>
                  <a:pt x="580424" y="222250"/>
                </a:lnTo>
                <a:lnTo>
                  <a:pt x="588969" y="210820"/>
                </a:lnTo>
                <a:lnTo>
                  <a:pt x="594903" y="185420"/>
                </a:lnTo>
                <a:lnTo>
                  <a:pt x="590691" y="160020"/>
                </a:lnTo>
                <a:lnTo>
                  <a:pt x="580597" y="1435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9694577" y="6930826"/>
            <a:ext cx="812800" cy="864869"/>
          </a:xfrm>
          <a:custGeom>
            <a:avLst/>
            <a:gdLst/>
            <a:ahLst/>
            <a:cxnLst/>
            <a:rect l="l" t="t" r="r" b="b"/>
            <a:pathLst>
              <a:path w="812800" h="864870">
                <a:moveTo>
                  <a:pt x="591809" y="806450"/>
                </a:moveTo>
                <a:lnTo>
                  <a:pt x="539677" y="806450"/>
                </a:lnTo>
                <a:lnTo>
                  <a:pt x="543350" y="808990"/>
                </a:lnTo>
                <a:lnTo>
                  <a:pt x="560357" y="815340"/>
                </a:lnTo>
                <a:lnTo>
                  <a:pt x="560939" y="819150"/>
                </a:lnTo>
                <a:lnTo>
                  <a:pt x="563418" y="834390"/>
                </a:lnTo>
                <a:lnTo>
                  <a:pt x="563985" y="838200"/>
                </a:lnTo>
                <a:lnTo>
                  <a:pt x="566283" y="847090"/>
                </a:lnTo>
                <a:lnTo>
                  <a:pt x="571057" y="854710"/>
                </a:lnTo>
                <a:lnTo>
                  <a:pt x="577883" y="861060"/>
                </a:lnTo>
                <a:lnTo>
                  <a:pt x="586337" y="864870"/>
                </a:lnTo>
                <a:lnTo>
                  <a:pt x="636058" y="864870"/>
                </a:lnTo>
                <a:lnTo>
                  <a:pt x="638297" y="863600"/>
                </a:lnTo>
                <a:lnTo>
                  <a:pt x="639327" y="863600"/>
                </a:lnTo>
                <a:lnTo>
                  <a:pt x="658424" y="833120"/>
                </a:lnTo>
                <a:lnTo>
                  <a:pt x="596027" y="833120"/>
                </a:lnTo>
                <a:lnTo>
                  <a:pt x="595281" y="828040"/>
                </a:lnTo>
                <a:lnTo>
                  <a:pt x="591996" y="807720"/>
                </a:lnTo>
                <a:lnTo>
                  <a:pt x="591809" y="806450"/>
                </a:lnTo>
                <a:close/>
              </a:path>
              <a:path w="812800" h="864870">
                <a:moveTo>
                  <a:pt x="620231" y="831850"/>
                </a:moveTo>
                <a:lnTo>
                  <a:pt x="596027" y="833120"/>
                </a:lnTo>
                <a:lnTo>
                  <a:pt x="625367" y="833120"/>
                </a:lnTo>
                <a:lnTo>
                  <a:pt x="620231" y="831850"/>
                </a:lnTo>
                <a:close/>
              </a:path>
              <a:path w="812800" h="864870">
                <a:moveTo>
                  <a:pt x="689496" y="769620"/>
                </a:moveTo>
                <a:lnTo>
                  <a:pt x="680806" y="769620"/>
                </a:lnTo>
                <a:lnTo>
                  <a:pt x="674132" y="773430"/>
                </a:lnTo>
                <a:lnTo>
                  <a:pt x="666956" y="777240"/>
                </a:lnTo>
                <a:lnTo>
                  <a:pt x="659533" y="781050"/>
                </a:lnTo>
                <a:lnTo>
                  <a:pt x="644061" y="786130"/>
                </a:lnTo>
                <a:lnTo>
                  <a:pt x="636744" y="788670"/>
                </a:lnTo>
                <a:lnTo>
                  <a:pt x="631280" y="793750"/>
                </a:lnTo>
                <a:lnTo>
                  <a:pt x="630473" y="801370"/>
                </a:lnTo>
                <a:lnTo>
                  <a:pt x="629697" y="806450"/>
                </a:lnTo>
                <a:lnTo>
                  <a:pt x="628816" y="811530"/>
                </a:lnTo>
                <a:lnTo>
                  <a:pt x="625367" y="833120"/>
                </a:lnTo>
                <a:lnTo>
                  <a:pt x="658424" y="833120"/>
                </a:lnTo>
                <a:lnTo>
                  <a:pt x="660455" y="820420"/>
                </a:lnTo>
                <a:lnTo>
                  <a:pt x="661425" y="815340"/>
                </a:lnTo>
                <a:lnTo>
                  <a:pt x="668592" y="812800"/>
                </a:lnTo>
                <a:lnTo>
                  <a:pt x="675759" y="808990"/>
                </a:lnTo>
                <a:lnTo>
                  <a:pt x="682613" y="806450"/>
                </a:lnTo>
                <a:lnTo>
                  <a:pt x="752176" y="806450"/>
                </a:lnTo>
                <a:lnTo>
                  <a:pt x="753321" y="805180"/>
                </a:lnTo>
                <a:lnTo>
                  <a:pt x="759014" y="800100"/>
                </a:lnTo>
                <a:lnTo>
                  <a:pt x="764674" y="793750"/>
                </a:lnTo>
                <a:lnTo>
                  <a:pt x="765621" y="792480"/>
                </a:lnTo>
                <a:lnTo>
                  <a:pt x="719746" y="792480"/>
                </a:lnTo>
                <a:lnTo>
                  <a:pt x="715028" y="789940"/>
                </a:lnTo>
                <a:lnTo>
                  <a:pt x="701993" y="779780"/>
                </a:lnTo>
                <a:lnTo>
                  <a:pt x="695573" y="774700"/>
                </a:lnTo>
                <a:lnTo>
                  <a:pt x="689496" y="769620"/>
                </a:lnTo>
                <a:close/>
              </a:path>
              <a:path w="812800" h="864870">
                <a:moveTo>
                  <a:pt x="539916" y="220980"/>
                </a:moveTo>
                <a:lnTo>
                  <a:pt x="508104" y="227330"/>
                </a:lnTo>
                <a:lnTo>
                  <a:pt x="481371" y="245110"/>
                </a:lnTo>
                <a:lnTo>
                  <a:pt x="462051" y="270510"/>
                </a:lnTo>
                <a:lnTo>
                  <a:pt x="452479" y="300990"/>
                </a:lnTo>
                <a:lnTo>
                  <a:pt x="0" y="300989"/>
                </a:lnTo>
                <a:lnTo>
                  <a:pt x="0" y="758189"/>
                </a:lnTo>
                <a:lnTo>
                  <a:pt x="451688" y="758190"/>
                </a:lnTo>
                <a:lnTo>
                  <a:pt x="448474" y="768350"/>
                </a:lnTo>
                <a:lnTo>
                  <a:pt x="448504" y="777240"/>
                </a:lnTo>
                <a:lnTo>
                  <a:pt x="451642" y="787400"/>
                </a:lnTo>
                <a:lnTo>
                  <a:pt x="457750" y="795020"/>
                </a:lnTo>
                <a:lnTo>
                  <a:pt x="463321" y="800100"/>
                </a:lnTo>
                <a:lnTo>
                  <a:pt x="468922" y="806450"/>
                </a:lnTo>
                <a:lnTo>
                  <a:pt x="474552" y="811530"/>
                </a:lnTo>
                <a:lnTo>
                  <a:pt x="480207" y="817880"/>
                </a:lnTo>
                <a:lnTo>
                  <a:pt x="489132" y="824230"/>
                </a:lnTo>
                <a:lnTo>
                  <a:pt x="499529" y="826770"/>
                </a:lnTo>
                <a:lnTo>
                  <a:pt x="510243" y="825500"/>
                </a:lnTo>
                <a:lnTo>
                  <a:pt x="520117" y="820420"/>
                </a:lnTo>
                <a:lnTo>
                  <a:pt x="535287" y="810260"/>
                </a:lnTo>
                <a:lnTo>
                  <a:pt x="539677" y="806450"/>
                </a:lnTo>
                <a:lnTo>
                  <a:pt x="591809" y="806450"/>
                </a:lnTo>
                <a:lnTo>
                  <a:pt x="591249" y="802640"/>
                </a:lnTo>
                <a:lnTo>
                  <a:pt x="590279" y="795020"/>
                </a:lnTo>
                <a:lnTo>
                  <a:pt x="589189" y="793750"/>
                </a:lnTo>
                <a:lnTo>
                  <a:pt x="502349" y="793750"/>
                </a:lnTo>
                <a:lnTo>
                  <a:pt x="496600" y="787400"/>
                </a:lnTo>
                <a:lnTo>
                  <a:pt x="491317" y="782320"/>
                </a:lnTo>
                <a:lnTo>
                  <a:pt x="486339" y="777240"/>
                </a:lnTo>
                <a:lnTo>
                  <a:pt x="481565" y="772160"/>
                </a:lnTo>
                <a:lnTo>
                  <a:pt x="492928" y="756920"/>
                </a:lnTo>
                <a:lnTo>
                  <a:pt x="494764" y="753110"/>
                </a:lnTo>
                <a:lnTo>
                  <a:pt x="496690" y="750570"/>
                </a:lnTo>
                <a:lnTo>
                  <a:pt x="503663" y="741680"/>
                </a:lnTo>
                <a:lnTo>
                  <a:pt x="504086" y="734060"/>
                </a:lnTo>
                <a:lnTo>
                  <a:pt x="504156" y="732790"/>
                </a:lnTo>
                <a:lnTo>
                  <a:pt x="499901" y="725170"/>
                </a:lnTo>
                <a:lnTo>
                  <a:pt x="499438" y="723900"/>
                </a:lnTo>
                <a:lnTo>
                  <a:pt x="498207" y="721360"/>
                </a:lnTo>
                <a:lnTo>
                  <a:pt x="63246" y="721359"/>
                </a:lnTo>
                <a:lnTo>
                  <a:pt x="88769" y="695959"/>
                </a:lnTo>
                <a:lnTo>
                  <a:pt x="36670" y="695959"/>
                </a:lnTo>
                <a:lnTo>
                  <a:pt x="36658" y="360679"/>
                </a:lnTo>
                <a:lnTo>
                  <a:pt x="93071" y="360679"/>
                </a:lnTo>
                <a:lnTo>
                  <a:pt x="68108" y="339089"/>
                </a:lnTo>
                <a:lnTo>
                  <a:pt x="496373" y="339090"/>
                </a:lnTo>
                <a:lnTo>
                  <a:pt x="493898" y="335280"/>
                </a:lnTo>
                <a:lnTo>
                  <a:pt x="491673" y="328930"/>
                </a:lnTo>
                <a:lnTo>
                  <a:pt x="489658" y="322580"/>
                </a:lnTo>
                <a:lnTo>
                  <a:pt x="488612" y="317500"/>
                </a:lnTo>
                <a:lnTo>
                  <a:pt x="488672" y="308610"/>
                </a:lnTo>
                <a:lnTo>
                  <a:pt x="509881" y="269240"/>
                </a:lnTo>
                <a:lnTo>
                  <a:pt x="544101" y="259080"/>
                </a:lnTo>
                <a:lnTo>
                  <a:pt x="609789" y="259080"/>
                </a:lnTo>
                <a:lnTo>
                  <a:pt x="602081" y="247650"/>
                </a:lnTo>
                <a:lnTo>
                  <a:pt x="574137" y="228600"/>
                </a:lnTo>
                <a:lnTo>
                  <a:pt x="539916" y="220980"/>
                </a:lnTo>
                <a:close/>
              </a:path>
              <a:path w="812800" h="864870">
                <a:moveTo>
                  <a:pt x="752176" y="806450"/>
                </a:moveTo>
                <a:lnTo>
                  <a:pt x="682613" y="806450"/>
                </a:lnTo>
                <a:lnTo>
                  <a:pt x="686211" y="808990"/>
                </a:lnTo>
                <a:lnTo>
                  <a:pt x="699037" y="817880"/>
                </a:lnTo>
                <a:lnTo>
                  <a:pt x="701859" y="820420"/>
                </a:lnTo>
                <a:lnTo>
                  <a:pt x="711731" y="825500"/>
                </a:lnTo>
                <a:lnTo>
                  <a:pt x="722456" y="826770"/>
                </a:lnTo>
                <a:lnTo>
                  <a:pt x="732880" y="824230"/>
                </a:lnTo>
                <a:lnTo>
                  <a:pt x="741844" y="816610"/>
                </a:lnTo>
                <a:lnTo>
                  <a:pt x="747597" y="811530"/>
                </a:lnTo>
                <a:lnTo>
                  <a:pt x="752176" y="806450"/>
                </a:lnTo>
                <a:close/>
              </a:path>
              <a:path w="812800" h="864870">
                <a:moveTo>
                  <a:pt x="541155" y="770890"/>
                </a:moveTo>
                <a:lnTo>
                  <a:pt x="532898" y="770890"/>
                </a:lnTo>
                <a:lnTo>
                  <a:pt x="526866" y="775970"/>
                </a:lnTo>
                <a:lnTo>
                  <a:pt x="522447" y="779780"/>
                </a:lnTo>
                <a:lnTo>
                  <a:pt x="517893" y="782320"/>
                </a:lnTo>
                <a:lnTo>
                  <a:pt x="502349" y="793750"/>
                </a:lnTo>
                <a:lnTo>
                  <a:pt x="589189" y="793750"/>
                </a:lnTo>
                <a:lnTo>
                  <a:pt x="584829" y="788670"/>
                </a:lnTo>
                <a:lnTo>
                  <a:pt x="577438" y="786130"/>
                </a:lnTo>
                <a:lnTo>
                  <a:pt x="562960" y="781050"/>
                </a:lnTo>
                <a:lnTo>
                  <a:pt x="555469" y="777240"/>
                </a:lnTo>
                <a:lnTo>
                  <a:pt x="547844" y="774700"/>
                </a:lnTo>
                <a:lnTo>
                  <a:pt x="541155" y="770890"/>
                </a:lnTo>
                <a:close/>
              </a:path>
              <a:path w="812800" h="864870">
                <a:moveTo>
                  <a:pt x="765179" y="528320"/>
                </a:moveTo>
                <a:lnTo>
                  <a:pt x="719925" y="528320"/>
                </a:lnTo>
                <a:lnTo>
                  <a:pt x="725256" y="534670"/>
                </a:lnTo>
                <a:lnTo>
                  <a:pt x="730825" y="539750"/>
                </a:lnTo>
                <a:lnTo>
                  <a:pt x="736320" y="546100"/>
                </a:lnTo>
                <a:lnTo>
                  <a:pt x="740724" y="549910"/>
                </a:lnTo>
                <a:lnTo>
                  <a:pt x="737768" y="553720"/>
                </a:lnTo>
                <a:lnTo>
                  <a:pt x="726406" y="570230"/>
                </a:lnTo>
                <a:lnTo>
                  <a:pt x="718611" y="580390"/>
                </a:lnTo>
                <a:lnTo>
                  <a:pt x="718036" y="588010"/>
                </a:lnTo>
                <a:lnTo>
                  <a:pt x="717940" y="589280"/>
                </a:lnTo>
                <a:lnTo>
                  <a:pt x="724982" y="603250"/>
                </a:lnTo>
                <a:lnTo>
                  <a:pt x="731289" y="618490"/>
                </a:lnTo>
                <a:lnTo>
                  <a:pt x="734453" y="627380"/>
                </a:lnTo>
                <a:lnTo>
                  <a:pt x="736439" y="635000"/>
                </a:lnTo>
                <a:lnTo>
                  <a:pt x="742442" y="640080"/>
                </a:lnTo>
                <a:lnTo>
                  <a:pt x="749758" y="641350"/>
                </a:lnTo>
                <a:lnTo>
                  <a:pt x="754103" y="641350"/>
                </a:lnTo>
                <a:lnTo>
                  <a:pt x="758433" y="642620"/>
                </a:lnTo>
                <a:lnTo>
                  <a:pt x="762748" y="642620"/>
                </a:lnTo>
                <a:lnTo>
                  <a:pt x="779859" y="646430"/>
                </a:lnTo>
                <a:lnTo>
                  <a:pt x="779841" y="650240"/>
                </a:lnTo>
                <a:lnTo>
                  <a:pt x="779725" y="675640"/>
                </a:lnTo>
                <a:lnTo>
                  <a:pt x="770124" y="676910"/>
                </a:lnTo>
                <a:lnTo>
                  <a:pt x="757477" y="679450"/>
                </a:lnTo>
                <a:lnTo>
                  <a:pt x="750803" y="680720"/>
                </a:lnTo>
                <a:lnTo>
                  <a:pt x="749683" y="680720"/>
                </a:lnTo>
                <a:lnTo>
                  <a:pt x="742098" y="681990"/>
                </a:lnTo>
                <a:lnTo>
                  <a:pt x="735962" y="688340"/>
                </a:lnTo>
                <a:lnTo>
                  <a:pt x="733961" y="695960"/>
                </a:lnTo>
                <a:lnTo>
                  <a:pt x="731249" y="703580"/>
                </a:lnTo>
                <a:lnTo>
                  <a:pt x="728311" y="709930"/>
                </a:lnTo>
                <a:lnTo>
                  <a:pt x="725153" y="717550"/>
                </a:lnTo>
                <a:lnTo>
                  <a:pt x="721777" y="725170"/>
                </a:lnTo>
                <a:lnTo>
                  <a:pt x="717775" y="732790"/>
                </a:lnTo>
                <a:lnTo>
                  <a:pt x="718447" y="740410"/>
                </a:lnTo>
                <a:lnTo>
                  <a:pt x="723449" y="746760"/>
                </a:lnTo>
                <a:lnTo>
                  <a:pt x="726495" y="751840"/>
                </a:lnTo>
                <a:lnTo>
                  <a:pt x="732423" y="759460"/>
                </a:lnTo>
                <a:lnTo>
                  <a:pt x="737604" y="767080"/>
                </a:lnTo>
                <a:lnTo>
                  <a:pt x="740545" y="772160"/>
                </a:lnTo>
                <a:lnTo>
                  <a:pt x="728511" y="783590"/>
                </a:lnTo>
                <a:lnTo>
                  <a:pt x="719746" y="792480"/>
                </a:lnTo>
                <a:lnTo>
                  <a:pt x="765621" y="792480"/>
                </a:lnTo>
                <a:lnTo>
                  <a:pt x="771303" y="784860"/>
                </a:lnTo>
                <a:lnTo>
                  <a:pt x="774045" y="774700"/>
                </a:lnTo>
                <a:lnTo>
                  <a:pt x="772815" y="763270"/>
                </a:lnTo>
                <a:lnTo>
                  <a:pt x="767526" y="753110"/>
                </a:lnTo>
                <a:lnTo>
                  <a:pt x="758836" y="740410"/>
                </a:lnTo>
                <a:lnTo>
                  <a:pt x="754148" y="734060"/>
                </a:lnTo>
                <a:lnTo>
                  <a:pt x="757358" y="726440"/>
                </a:lnTo>
                <a:lnTo>
                  <a:pt x="763121" y="712470"/>
                </a:lnTo>
                <a:lnTo>
                  <a:pt x="786697" y="708660"/>
                </a:lnTo>
                <a:lnTo>
                  <a:pt x="794007" y="706120"/>
                </a:lnTo>
                <a:lnTo>
                  <a:pt x="800462" y="702310"/>
                </a:lnTo>
                <a:lnTo>
                  <a:pt x="805760" y="697230"/>
                </a:lnTo>
                <a:lnTo>
                  <a:pt x="809602" y="690880"/>
                </a:lnTo>
                <a:lnTo>
                  <a:pt x="809841" y="690880"/>
                </a:lnTo>
                <a:lnTo>
                  <a:pt x="810050" y="689610"/>
                </a:lnTo>
                <a:lnTo>
                  <a:pt x="810289" y="689610"/>
                </a:lnTo>
                <a:lnTo>
                  <a:pt x="810609" y="683260"/>
                </a:lnTo>
                <a:lnTo>
                  <a:pt x="811334" y="670560"/>
                </a:lnTo>
                <a:lnTo>
                  <a:pt x="811434" y="668020"/>
                </a:lnTo>
                <a:lnTo>
                  <a:pt x="812206" y="654050"/>
                </a:lnTo>
                <a:lnTo>
                  <a:pt x="812314" y="646430"/>
                </a:lnTo>
                <a:lnTo>
                  <a:pt x="812368" y="642620"/>
                </a:lnTo>
                <a:lnTo>
                  <a:pt x="811326" y="635000"/>
                </a:lnTo>
                <a:lnTo>
                  <a:pt x="808557" y="628650"/>
                </a:lnTo>
                <a:lnTo>
                  <a:pt x="806735" y="626110"/>
                </a:lnTo>
                <a:lnTo>
                  <a:pt x="804406" y="622300"/>
                </a:lnTo>
                <a:lnTo>
                  <a:pt x="801643" y="621030"/>
                </a:lnTo>
                <a:lnTo>
                  <a:pt x="797164" y="617220"/>
                </a:lnTo>
                <a:lnTo>
                  <a:pt x="792207" y="614680"/>
                </a:lnTo>
                <a:lnTo>
                  <a:pt x="786981" y="613410"/>
                </a:lnTo>
                <a:lnTo>
                  <a:pt x="780979" y="612140"/>
                </a:lnTo>
                <a:lnTo>
                  <a:pt x="768929" y="610870"/>
                </a:lnTo>
                <a:lnTo>
                  <a:pt x="763121" y="609600"/>
                </a:lnTo>
                <a:lnTo>
                  <a:pt x="761628" y="605790"/>
                </a:lnTo>
                <a:lnTo>
                  <a:pt x="754327" y="588010"/>
                </a:lnTo>
                <a:lnTo>
                  <a:pt x="757373" y="582930"/>
                </a:lnTo>
                <a:lnTo>
                  <a:pt x="760553" y="579120"/>
                </a:lnTo>
                <a:lnTo>
                  <a:pt x="763733" y="574040"/>
                </a:lnTo>
                <a:lnTo>
                  <a:pt x="767511" y="568960"/>
                </a:lnTo>
                <a:lnTo>
                  <a:pt x="772916" y="558800"/>
                </a:lnTo>
                <a:lnTo>
                  <a:pt x="774122" y="547370"/>
                </a:lnTo>
                <a:lnTo>
                  <a:pt x="771223" y="537210"/>
                </a:lnTo>
                <a:lnTo>
                  <a:pt x="765179" y="528320"/>
                </a:lnTo>
                <a:close/>
              </a:path>
              <a:path w="812800" h="864870">
                <a:moveTo>
                  <a:pt x="610973" y="568960"/>
                </a:moveTo>
                <a:lnTo>
                  <a:pt x="563298" y="582930"/>
                </a:lnTo>
                <a:lnTo>
                  <a:pt x="557251" y="588010"/>
                </a:lnTo>
                <a:lnTo>
                  <a:pt x="548748" y="594360"/>
                </a:lnTo>
                <a:lnTo>
                  <a:pt x="525814" y="631190"/>
                </a:lnTo>
                <a:lnTo>
                  <a:pt x="521058" y="660400"/>
                </a:lnTo>
                <a:lnTo>
                  <a:pt x="521442" y="668020"/>
                </a:lnTo>
                <a:lnTo>
                  <a:pt x="521506" y="669290"/>
                </a:lnTo>
                <a:lnTo>
                  <a:pt x="543515" y="721360"/>
                </a:lnTo>
                <a:lnTo>
                  <a:pt x="585289" y="748030"/>
                </a:lnTo>
                <a:lnTo>
                  <a:pt x="611421" y="751840"/>
                </a:lnTo>
                <a:lnTo>
                  <a:pt x="646207" y="744220"/>
                </a:lnTo>
                <a:lnTo>
                  <a:pt x="674580" y="725170"/>
                </a:lnTo>
                <a:lnTo>
                  <a:pt x="680396" y="716280"/>
                </a:lnTo>
                <a:lnTo>
                  <a:pt x="602190" y="716280"/>
                </a:lnTo>
                <a:lnTo>
                  <a:pt x="582342" y="708660"/>
                </a:lnTo>
                <a:lnTo>
                  <a:pt x="566254" y="693420"/>
                </a:lnTo>
                <a:lnTo>
                  <a:pt x="558250" y="678180"/>
                </a:lnTo>
                <a:lnTo>
                  <a:pt x="555582" y="660400"/>
                </a:lnTo>
                <a:lnTo>
                  <a:pt x="558250" y="643890"/>
                </a:lnTo>
                <a:lnTo>
                  <a:pt x="586064" y="610870"/>
                </a:lnTo>
                <a:lnTo>
                  <a:pt x="611272" y="604520"/>
                </a:lnTo>
                <a:lnTo>
                  <a:pt x="679616" y="604520"/>
                </a:lnTo>
                <a:lnTo>
                  <a:pt x="674372" y="596900"/>
                </a:lnTo>
                <a:lnTo>
                  <a:pt x="645878" y="576580"/>
                </a:lnTo>
                <a:lnTo>
                  <a:pt x="610973" y="568960"/>
                </a:lnTo>
                <a:close/>
              </a:path>
              <a:path w="812800" h="864870">
                <a:moveTo>
                  <a:pt x="375143" y="541020"/>
                </a:moveTo>
                <a:lnTo>
                  <a:pt x="322937" y="541020"/>
                </a:lnTo>
                <a:lnTo>
                  <a:pt x="412763" y="631190"/>
                </a:lnTo>
                <a:lnTo>
                  <a:pt x="411807" y="632460"/>
                </a:lnTo>
                <a:lnTo>
                  <a:pt x="411060" y="635000"/>
                </a:lnTo>
                <a:lnTo>
                  <a:pt x="410508" y="636270"/>
                </a:lnTo>
                <a:lnTo>
                  <a:pt x="415167" y="638810"/>
                </a:lnTo>
                <a:lnTo>
                  <a:pt x="409373" y="638810"/>
                </a:lnTo>
                <a:lnTo>
                  <a:pt x="409373" y="683260"/>
                </a:lnTo>
                <a:lnTo>
                  <a:pt x="409642" y="685800"/>
                </a:lnTo>
                <a:lnTo>
                  <a:pt x="453734" y="712470"/>
                </a:lnTo>
                <a:lnTo>
                  <a:pt x="459094" y="713740"/>
                </a:lnTo>
                <a:lnTo>
                  <a:pt x="460035" y="716280"/>
                </a:lnTo>
                <a:lnTo>
                  <a:pt x="461035" y="718820"/>
                </a:lnTo>
                <a:lnTo>
                  <a:pt x="462110" y="721360"/>
                </a:lnTo>
                <a:lnTo>
                  <a:pt x="498207" y="721360"/>
                </a:lnTo>
                <a:lnTo>
                  <a:pt x="496360" y="717550"/>
                </a:lnTo>
                <a:lnTo>
                  <a:pt x="493361" y="709930"/>
                </a:lnTo>
                <a:lnTo>
                  <a:pt x="490451" y="703580"/>
                </a:lnTo>
                <a:lnTo>
                  <a:pt x="487642" y="695960"/>
                </a:lnTo>
                <a:lnTo>
                  <a:pt x="485522" y="688340"/>
                </a:lnTo>
                <a:lnTo>
                  <a:pt x="479281" y="683260"/>
                </a:lnTo>
                <a:lnTo>
                  <a:pt x="471741" y="681990"/>
                </a:lnTo>
                <a:lnTo>
                  <a:pt x="466335" y="680720"/>
                </a:lnTo>
                <a:lnTo>
                  <a:pt x="446985" y="678180"/>
                </a:lnTo>
                <a:lnTo>
                  <a:pt x="441878" y="676910"/>
                </a:lnTo>
                <a:lnTo>
                  <a:pt x="441938" y="646430"/>
                </a:lnTo>
                <a:lnTo>
                  <a:pt x="445850" y="646430"/>
                </a:lnTo>
                <a:lnTo>
                  <a:pt x="457586" y="643890"/>
                </a:lnTo>
                <a:lnTo>
                  <a:pt x="461528" y="643890"/>
                </a:lnTo>
                <a:lnTo>
                  <a:pt x="465693" y="642620"/>
                </a:lnTo>
                <a:lnTo>
                  <a:pt x="470680" y="642620"/>
                </a:lnTo>
                <a:lnTo>
                  <a:pt x="478564" y="641350"/>
                </a:lnTo>
                <a:lnTo>
                  <a:pt x="481192" y="638810"/>
                </a:lnTo>
                <a:lnTo>
                  <a:pt x="415167" y="638810"/>
                </a:lnTo>
                <a:lnTo>
                  <a:pt x="409911" y="637540"/>
                </a:lnTo>
                <a:lnTo>
                  <a:pt x="482506" y="637540"/>
                </a:lnTo>
                <a:lnTo>
                  <a:pt x="485134" y="635000"/>
                </a:lnTo>
                <a:lnTo>
                  <a:pt x="487284" y="627380"/>
                </a:lnTo>
                <a:lnTo>
                  <a:pt x="490055" y="619760"/>
                </a:lnTo>
                <a:lnTo>
                  <a:pt x="493040" y="612140"/>
                </a:lnTo>
                <a:lnTo>
                  <a:pt x="446895" y="612140"/>
                </a:lnTo>
                <a:lnTo>
                  <a:pt x="375143" y="541020"/>
                </a:lnTo>
                <a:close/>
              </a:path>
              <a:path w="812800" h="864870">
                <a:moveTo>
                  <a:pt x="679616" y="604520"/>
                </a:moveTo>
                <a:lnTo>
                  <a:pt x="611272" y="604520"/>
                </a:lnTo>
                <a:lnTo>
                  <a:pt x="621852" y="605790"/>
                </a:lnTo>
                <a:lnTo>
                  <a:pt x="631927" y="608330"/>
                </a:lnTo>
                <a:lnTo>
                  <a:pt x="661741" y="638810"/>
                </a:lnTo>
                <a:lnTo>
                  <a:pt x="666099" y="668020"/>
                </a:lnTo>
                <a:lnTo>
                  <a:pt x="664561" y="675640"/>
                </a:lnTo>
                <a:lnTo>
                  <a:pt x="623320" y="715010"/>
                </a:lnTo>
                <a:lnTo>
                  <a:pt x="602190" y="716280"/>
                </a:lnTo>
                <a:lnTo>
                  <a:pt x="680396" y="716280"/>
                </a:lnTo>
                <a:lnTo>
                  <a:pt x="693691" y="695960"/>
                </a:lnTo>
                <a:lnTo>
                  <a:pt x="700694" y="660400"/>
                </a:lnTo>
                <a:lnTo>
                  <a:pt x="693598" y="624840"/>
                </a:lnTo>
                <a:lnTo>
                  <a:pt x="679616" y="604520"/>
                </a:lnTo>
                <a:close/>
              </a:path>
              <a:path w="812800" h="864870">
                <a:moveTo>
                  <a:pt x="93071" y="360679"/>
                </a:moveTo>
                <a:lnTo>
                  <a:pt x="36658" y="360679"/>
                </a:lnTo>
                <a:lnTo>
                  <a:pt x="216448" y="516889"/>
                </a:lnTo>
                <a:lnTo>
                  <a:pt x="36670" y="695959"/>
                </a:lnTo>
                <a:lnTo>
                  <a:pt x="88769" y="695959"/>
                </a:lnTo>
                <a:lnTo>
                  <a:pt x="244459" y="541020"/>
                </a:lnTo>
                <a:lnTo>
                  <a:pt x="375143" y="541020"/>
                </a:lnTo>
                <a:lnTo>
                  <a:pt x="359767" y="525780"/>
                </a:lnTo>
                <a:lnTo>
                  <a:pt x="283967" y="525780"/>
                </a:lnTo>
                <a:lnTo>
                  <a:pt x="93071" y="360679"/>
                </a:lnTo>
                <a:close/>
              </a:path>
              <a:path w="812800" h="864870">
                <a:moveTo>
                  <a:pt x="498613" y="495300"/>
                </a:moveTo>
                <a:lnTo>
                  <a:pt x="488110" y="497840"/>
                </a:lnTo>
                <a:lnTo>
                  <a:pt x="479116" y="505460"/>
                </a:lnTo>
                <a:lnTo>
                  <a:pt x="473358" y="510540"/>
                </a:lnTo>
                <a:lnTo>
                  <a:pt x="467610" y="516890"/>
                </a:lnTo>
                <a:lnTo>
                  <a:pt x="461893" y="521970"/>
                </a:lnTo>
                <a:lnTo>
                  <a:pt x="456227" y="528320"/>
                </a:lnTo>
                <a:lnTo>
                  <a:pt x="449672" y="537210"/>
                </a:lnTo>
                <a:lnTo>
                  <a:pt x="446871" y="547370"/>
                </a:lnTo>
                <a:lnTo>
                  <a:pt x="447919" y="558800"/>
                </a:lnTo>
                <a:lnTo>
                  <a:pt x="452912" y="568960"/>
                </a:lnTo>
                <a:lnTo>
                  <a:pt x="454674" y="571500"/>
                </a:lnTo>
                <a:lnTo>
                  <a:pt x="464126" y="584200"/>
                </a:lnTo>
                <a:lnTo>
                  <a:pt x="466888" y="588010"/>
                </a:lnTo>
                <a:lnTo>
                  <a:pt x="464126" y="595630"/>
                </a:lnTo>
                <a:lnTo>
                  <a:pt x="461199" y="603250"/>
                </a:lnTo>
                <a:lnTo>
                  <a:pt x="458198" y="610870"/>
                </a:lnTo>
                <a:lnTo>
                  <a:pt x="454405" y="610870"/>
                </a:lnTo>
                <a:lnTo>
                  <a:pt x="450628" y="612140"/>
                </a:lnTo>
                <a:lnTo>
                  <a:pt x="493040" y="612140"/>
                </a:lnTo>
                <a:lnTo>
                  <a:pt x="496237" y="604520"/>
                </a:lnTo>
                <a:lnTo>
                  <a:pt x="499647" y="596900"/>
                </a:lnTo>
                <a:lnTo>
                  <a:pt x="503365" y="590550"/>
                </a:lnTo>
                <a:lnTo>
                  <a:pt x="502981" y="585470"/>
                </a:lnTo>
                <a:lnTo>
                  <a:pt x="502885" y="584200"/>
                </a:lnTo>
                <a:lnTo>
                  <a:pt x="502789" y="582930"/>
                </a:lnTo>
                <a:lnTo>
                  <a:pt x="502693" y="581660"/>
                </a:lnTo>
                <a:lnTo>
                  <a:pt x="497945" y="575310"/>
                </a:lnTo>
                <a:lnTo>
                  <a:pt x="494630" y="571500"/>
                </a:lnTo>
                <a:lnTo>
                  <a:pt x="488209" y="561340"/>
                </a:lnTo>
                <a:lnTo>
                  <a:pt x="485731" y="558800"/>
                </a:lnTo>
                <a:lnTo>
                  <a:pt x="483193" y="554990"/>
                </a:lnTo>
                <a:lnTo>
                  <a:pt x="480356" y="551180"/>
                </a:lnTo>
                <a:lnTo>
                  <a:pt x="485572" y="544830"/>
                </a:lnTo>
                <a:lnTo>
                  <a:pt x="501214" y="529590"/>
                </a:lnTo>
                <a:lnTo>
                  <a:pt x="587495" y="529590"/>
                </a:lnTo>
                <a:lnTo>
                  <a:pt x="589622" y="527050"/>
                </a:lnTo>
                <a:lnTo>
                  <a:pt x="590562" y="519430"/>
                </a:lnTo>
                <a:lnTo>
                  <a:pt x="591219" y="514350"/>
                </a:lnTo>
                <a:lnTo>
                  <a:pt x="592111" y="509270"/>
                </a:lnTo>
                <a:lnTo>
                  <a:pt x="528927" y="509270"/>
                </a:lnTo>
                <a:lnTo>
                  <a:pt x="519341" y="501650"/>
                </a:lnTo>
                <a:lnTo>
                  <a:pt x="509423" y="496570"/>
                </a:lnTo>
                <a:lnTo>
                  <a:pt x="498613" y="495300"/>
                </a:lnTo>
                <a:close/>
              </a:path>
              <a:path w="812800" h="864870">
                <a:moveTo>
                  <a:pt x="322937" y="541020"/>
                </a:moveTo>
                <a:lnTo>
                  <a:pt x="244459" y="541020"/>
                </a:lnTo>
                <a:lnTo>
                  <a:pt x="284071" y="575310"/>
                </a:lnTo>
                <a:lnTo>
                  <a:pt x="322937" y="541020"/>
                </a:lnTo>
                <a:close/>
              </a:path>
              <a:path w="812800" h="864870">
                <a:moveTo>
                  <a:pt x="657857" y="488950"/>
                </a:moveTo>
                <a:lnTo>
                  <a:pt x="624904" y="488950"/>
                </a:lnTo>
                <a:lnTo>
                  <a:pt x="625934" y="496570"/>
                </a:lnTo>
                <a:lnTo>
                  <a:pt x="630025" y="520700"/>
                </a:lnTo>
                <a:lnTo>
                  <a:pt x="630876" y="527050"/>
                </a:lnTo>
                <a:lnTo>
                  <a:pt x="636027" y="533400"/>
                </a:lnTo>
                <a:lnTo>
                  <a:pt x="642926" y="534670"/>
                </a:lnTo>
                <a:lnTo>
                  <a:pt x="651295" y="537210"/>
                </a:lnTo>
                <a:lnTo>
                  <a:pt x="659477" y="541020"/>
                </a:lnTo>
                <a:lnTo>
                  <a:pt x="667446" y="544830"/>
                </a:lnTo>
                <a:lnTo>
                  <a:pt x="675177" y="548640"/>
                </a:lnTo>
                <a:lnTo>
                  <a:pt x="681463" y="552450"/>
                </a:lnTo>
                <a:lnTo>
                  <a:pt x="689466" y="551180"/>
                </a:lnTo>
                <a:lnTo>
                  <a:pt x="695199" y="547370"/>
                </a:lnTo>
                <a:lnTo>
                  <a:pt x="698454" y="544830"/>
                </a:lnTo>
                <a:lnTo>
                  <a:pt x="714087" y="533400"/>
                </a:lnTo>
                <a:lnTo>
                  <a:pt x="718447" y="529590"/>
                </a:lnTo>
                <a:lnTo>
                  <a:pt x="719731" y="529590"/>
                </a:lnTo>
                <a:lnTo>
                  <a:pt x="719925" y="528320"/>
                </a:lnTo>
                <a:lnTo>
                  <a:pt x="765179" y="528320"/>
                </a:lnTo>
                <a:lnTo>
                  <a:pt x="764316" y="527050"/>
                </a:lnTo>
                <a:lnTo>
                  <a:pt x="753117" y="515620"/>
                </a:lnTo>
                <a:lnTo>
                  <a:pt x="682851" y="515620"/>
                </a:lnTo>
                <a:lnTo>
                  <a:pt x="679134" y="513080"/>
                </a:lnTo>
                <a:lnTo>
                  <a:pt x="664307" y="508000"/>
                </a:lnTo>
                <a:lnTo>
                  <a:pt x="660305" y="505460"/>
                </a:lnTo>
                <a:lnTo>
                  <a:pt x="657857" y="488950"/>
                </a:lnTo>
                <a:close/>
              </a:path>
              <a:path w="812800" h="864870">
                <a:moveTo>
                  <a:pt x="587495" y="529590"/>
                </a:moveTo>
                <a:lnTo>
                  <a:pt x="501214" y="529590"/>
                </a:lnTo>
                <a:lnTo>
                  <a:pt x="505082" y="532130"/>
                </a:lnTo>
                <a:lnTo>
                  <a:pt x="521297" y="543560"/>
                </a:lnTo>
                <a:lnTo>
                  <a:pt x="542305" y="551180"/>
                </a:lnTo>
                <a:lnTo>
                  <a:pt x="546426" y="548640"/>
                </a:lnTo>
                <a:lnTo>
                  <a:pt x="562417" y="541020"/>
                </a:lnTo>
                <a:lnTo>
                  <a:pt x="567165" y="539750"/>
                </a:lnTo>
                <a:lnTo>
                  <a:pt x="572018" y="537210"/>
                </a:lnTo>
                <a:lnTo>
                  <a:pt x="577005" y="535940"/>
                </a:lnTo>
                <a:lnTo>
                  <a:pt x="584306" y="533400"/>
                </a:lnTo>
                <a:lnTo>
                  <a:pt x="587495" y="529590"/>
                </a:lnTo>
                <a:close/>
              </a:path>
              <a:path w="812800" h="864870">
                <a:moveTo>
                  <a:pt x="496373" y="339090"/>
                </a:moveTo>
                <a:lnTo>
                  <a:pt x="456316" y="339090"/>
                </a:lnTo>
                <a:lnTo>
                  <a:pt x="458741" y="345440"/>
                </a:lnTo>
                <a:lnTo>
                  <a:pt x="461680" y="351790"/>
                </a:lnTo>
                <a:lnTo>
                  <a:pt x="465118" y="358140"/>
                </a:lnTo>
                <a:lnTo>
                  <a:pt x="469038" y="363220"/>
                </a:lnTo>
                <a:lnTo>
                  <a:pt x="283967" y="525780"/>
                </a:lnTo>
                <a:lnTo>
                  <a:pt x="359767" y="525780"/>
                </a:lnTo>
                <a:lnTo>
                  <a:pt x="350798" y="516890"/>
                </a:lnTo>
                <a:lnTo>
                  <a:pt x="496765" y="388620"/>
                </a:lnTo>
                <a:lnTo>
                  <a:pt x="580766" y="388620"/>
                </a:lnTo>
                <a:lnTo>
                  <a:pt x="590899" y="383540"/>
                </a:lnTo>
                <a:lnTo>
                  <a:pt x="610568" y="364490"/>
                </a:lnTo>
                <a:lnTo>
                  <a:pt x="611205" y="363220"/>
                </a:lnTo>
                <a:lnTo>
                  <a:pt x="536586" y="363220"/>
                </a:lnTo>
                <a:lnTo>
                  <a:pt x="523073" y="360680"/>
                </a:lnTo>
                <a:lnTo>
                  <a:pt x="516982" y="356870"/>
                </a:lnTo>
                <a:lnTo>
                  <a:pt x="511039" y="354330"/>
                </a:lnTo>
                <a:lnTo>
                  <a:pt x="505738" y="350520"/>
                </a:lnTo>
                <a:lnTo>
                  <a:pt x="501379" y="345440"/>
                </a:lnTo>
                <a:lnTo>
                  <a:pt x="497198" y="340360"/>
                </a:lnTo>
                <a:lnTo>
                  <a:pt x="496373" y="339090"/>
                </a:lnTo>
                <a:close/>
              </a:path>
              <a:path w="812800" h="864870">
                <a:moveTo>
                  <a:pt x="745263" y="147320"/>
                </a:moveTo>
                <a:lnTo>
                  <a:pt x="710071" y="147320"/>
                </a:lnTo>
                <a:lnTo>
                  <a:pt x="710071" y="496570"/>
                </a:lnTo>
                <a:lnTo>
                  <a:pt x="707129" y="497840"/>
                </a:lnTo>
                <a:lnTo>
                  <a:pt x="704322" y="500380"/>
                </a:lnTo>
                <a:lnTo>
                  <a:pt x="701724" y="501650"/>
                </a:lnTo>
                <a:lnTo>
                  <a:pt x="697738" y="504190"/>
                </a:lnTo>
                <a:lnTo>
                  <a:pt x="687868" y="511810"/>
                </a:lnTo>
                <a:lnTo>
                  <a:pt x="682851" y="515620"/>
                </a:lnTo>
                <a:lnTo>
                  <a:pt x="753117" y="515620"/>
                </a:lnTo>
                <a:lnTo>
                  <a:pt x="749220" y="511810"/>
                </a:lnTo>
                <a:lnTo>
                  <a:pt x="745263" y="508000"/>
                </a:lnTo>
                <a:lnTo>
                  <a:pt x="745263" y="147320"/>
                </a:lnTo>
                <a:close/>
              </a:path>
              <a:path w="812800" h="864870">
                <a:moveTo>
                  <a:pt x="580766" y="388620"/>
                </a:moveTo>
                <a:lnTo>
                  <a:pt x="496765" y="388620"/>
                </a:lnTo>
                <a:lnTo>
                  <a:pt x="504387" y="392430"/>
                </a:lnTo>
                <a:lnTo>
                  <a:pt x="512325" y="396240"/>
                </a:lnTo>
                <a:lnTo>
                  <a:pt x="520523" y="397510"/>
                </a:lnTo>
                <a:lnTo>
                  <a:pt x="528926" y="400050"/>
                </a:lnTo>
                <a:lnTo>
                  <a:pt x="528927" y="509270"/>
                </a:lnTo>
                <a:lnTo>
                  <a:pt x="592111" y="509270"/>
                </a:lnTo>
                <a:lnTo>
                  <a:pt x="594564" y="495300"/>
                </a:lnTo>
                <a:lnTo>
                  <a:pt x="595415" y="488950"/>
                </a:lnTo>
                <a:lnTo>
                  <a:pt x="657857" y="488950"/>
                </a:lnTo>
                <a:lnTo>
                  <a:pt x="656408" y="481330"/>
                </a:lnTo>
                <a:lnTo>
                  <a:pt x="654667" y="476250"/>
                </a:lnTo>
                <a:lnTo>
                  <a:pt x="565567" y="476250"/>
                </a:lnTo>
                <a:lnTo>
                  <a:pt x="565567" y="396240"/>
                </a:lnTo>
                <a:lnTo>
                  <a:pt x="580766" y="388620"/>
                </a:lnTo>
                <a:close/>
              </a:path>
              <a:path w="812800" h="864870">
                <a:moveTo>
                  <a:pt x="632802" y="455930"/>
                </a:moveTo>
                <a:lnTo>
                  <a:pt x="587591" y="455930"/>
                </a:lnTo>
                <a:lnTo>
                  <a:pt x="585575" y="457200"/>
                </a:lnTo>
                <a:lnTo>
                  <a:pt x="579648" y="458470"/>
                </a:lnTo>
                <a:lnTo>
                  <a:pt x="574392" y="462280"/>
                </a:lnTo>
                <a:lnTo>
                  <a:pt x="570629" y="467360"/>
                </a:lnTo>
                <a:lnTo>
                  <a:pt x="568643" y="469900"/>
                </a:lnTo>
                <a:lnTo>
                  <a:pt x="566941" y="473710"/>
                </a:lnTo>
                <a:lnTo>
                  <a:pt x="565567" y="476250"/>
                </a:lnTo>
                <a:lnTo>
                  <a:pt x="654667" y="476250"/>
                </a:lnTo>
                <a:lnTo>
                  <a:pt x="653797" y="473710"/>
                </a:lnTo>
                <a:lnTo>
                  <a:pt x="648933" y="466090"/>
                </a:lnTo>
                <a:lnTo>
                  <a:pt x="642208" y="459740"/>
                </a:lnTo>
                <a:lnTo>
                  <a:pt x="634012" y="457200"/>
                </a:lnTo>
                <a:lnTo>
                  <a:pt x="632802" y="455930"/>
                </a:lnTo>
                <a:close/>
              </a:path>
              <a:path w="812800" h="864870">
                <a:moveTo>
                  <a:pt x="609789" y="259080"/>
                </a:moveTo>
                <a:lnTo>
                  <a:pt x="544101" y="259080"/>
                </a:lnTo>
                <a:lnTo>
                  <a:pt x="563020" y="264160"/>
                </a:lnTo>
                <a:lnTo>
                  <a:pt x="578553" y="276860"/>
                </a:lnTo>
                <a:lnTo>
                  <a:pt x="588621" y="294640"/>
                </a:lnTo>
                <a:lnTo>
                  <a:pt x="591033" y="314960"/>
                </a:lnTo>
                <a:lnTo>
                  <a:pt x="585691" y="334010"/>
                </a:lnTo>
                <a:lnTo>
                  <a:pt x="573646" y="350520"/>
                </a:lnTo>
                <a:lnTo>
                  <a:pt x="555952" y="360680"/>
                </a:lnTo>
                <a:lnTo>
                  <a:pt x="549711" y="361950"/>
                </a:lnTo>
                <a:lnTo>
                  <a:pt x="543141" y="363220"/>
                </a:lnTo>
                <a:lnTo>
                  <a:pt x="611205" y="363220"/>
                </a:lnTo>
                <a:lnTo>
                  <a:pt x="623302" y="339090"/>
                </a:lnTo>
                <a:lnTo>
                  <a:pt x="627830" y="311150"/>
                </a:lnTo>
                <a:lnTo>
                  <a:pt x="620922" y="275590"/>
                </a:lnTo>
                <a:lnTo>
                  <a:pt x="609789" y="259080"/>
                </a:lnTo>
                <a:close/>
              </a:path>
              <a:path w="812800" h="864870">
                <a:moveTo>
                  <a:pt x="696125" y="0"/>
                </a:moveTo>
                <a:lnTo>
                  <a:pt x="185988" y="0"/>
                </a:lnTo>
                <a:lnTo>
                  <a:pt x="140733" y="30479"/>
                </a:lnTo>
                <a:lnTo>
                  <a:pt x="136856" y="50799"/>
                </a:lnTo>
                <a:lnTo>
                  <a:pt x="136856" y="300989"/>
                </a:lnTo>
                <a:lnTo>
                  <a:pt x="172043" y="300989"/>
                </a:lnTo>
                <a:lnTo>
                  <a:pt x="172043" y="147319"/>
                </a:lnTo>
                <a:lnTo>
                  <a:pt x="745263" y="147320"/>
                </a:lnTo>
                <a:lnTo>
                  <a:pt x="745263" y="111760"/>
                </a:lnTo>
                <a:lnTo>
                  <a:pt x="172043" y="111759"/>
                </a:lnTo>
                <a:lnTo>
                  <a:pt x="172058" y="43179"/>
                </a:lnTo>
                <a:lnTo>
                  <a:pt x="178284" y="36829"/>
                </a:lnTo>
                <a:lnTo>
                  <a:pt x="742599" y="36830"/>
                </a:lnTo>
                <a:lnTo>
                  <a:pt x="741388" y="30480"/>
                </a:lnTo>
                <a:lnTo>
                  <a:pt x="730856" y="15240"/>
                </a:lnTo>
                <a:lnTo>
                  <a:pt x="715244" y="3810"/>
                </a:lnTo>
                <a:lnTo>
                  <a:pt x="696125" y="0"/>
                </a:lnTo>
                <a:close/>
              </a:path>
              <a:path w="812800" h="864870">
                <a:moveTo>
                  <a:pt x="742599" y="36830"/>
                </a:moveTo>
                <a:lnTo>
                  <a:pt x="703829" y="36830"/>
                </a:lnTo>
                <a:lnTo>
                  <a:pt x="710070" y="43180"/>
                </a:lnTo>
                <a:lnTo>
                  <a:pt x="710085" y="111760"/>
                </a:lnTo>
                <a:lnTo>
                  <a:pt x="745263" y="111760"/>
                </a:lnTo>
                <a:lnTo>
                  <a:pt x="745263" y="50800"/>
                </a:lnTo>
                <a:lnTo>
                  <a:pt x="742599" y="36830"/>
                </a:lnTo>
                <a:close/>
              </a:path>
              <a:path w="812800" h="864870">
                <a:moveTo>
                  <a:pt x="221121" y="55880"/>
                </a:moveTo>
                <a:lnTo>
                  <a:pt x="202159" y="55880"/>
                </a:lnTo>
                <a:lnTo>
                  <a:pt x="194663" y="64770"/>
                </a:lnTo>
                <a:lnTo>
                  <a:pt x="194868" y="72390"/>
                </a:lnTo>
                <a:lnTo>
                  <a:pt x="194858" y="78740"/>
                </a:lnTo>
                <a:lnTo>
                  <a:pt x="221793" y="91440"/>
                </a:lnTo>
                <a:lnTo>
                  <a:pt x="229408" y="83820"/>
                </a:lnTo>
                <a:lnTo>
                  <a:pt x="229326" y="78740"/>
                </a:lnTo>
                <a:lnTo>
                  <a:pt x="229214" y="72390"/>
                </a:lnTo>
                <a:lnTo>
                  <a:pt x="229035" y="64770"/>
                </a:lnTo>
                <a:lnTo>
                  <a:pt x="229005" y="63500"/>
                </a:lnTo>
                <a:lnTo>
                  <a:pt x="221121" y="55880"/>
                </a:lnTo>
                <a:close/>
              </a:path>
              <a:path w="812800" h="864870">
                <a:moveTo>
                  <a:pt x="278621" y="55880"/>
                </a:moveTo>
                <a:lnTo>
                  <a:pt x="268229" y="55880"/>
                </a:lnTo>
                <a:lnTo>
                  <a:pt x="260525" y="63500"/>
                </a:lnTo>
                <a:lnTo>
                  <a:pt x="260330" y="72390"/>
                </a:lnTo>
                <a:lnTo>
                  <a:pt x="260286" y="78740"/>
                </a:lnTo>
                <a:lnTo>
                  <a:pt x="261794" y="82550"/>
                </a:lnTo>
                <a:lnTo>
                  <a:pt x="264601" y="86360"/>
                </a:lnTo>
                <a:lnTo>
                  <a:pt x="270131" y="90170"/>
                </a:lnTo>
                <a:lnTo>
                  <a:pt x="276566" y="91440"/>
                </a:lnTo>
                <a:lnTo>
                  <a:pt x="283122" y="91440"/>
                </a:lnTo>
                <a:lnTo>
                  <a:pt x="289013" y="87630"/>
                </a:lnTo>
                <a:lnTo>
                  <a:pt x="292701" y="83820"/>
                </a:lnTo>
                <a:lnTo>
                  <a:pt x="294777" y="78740"/>
                </a:lnTo>
                <a:lnTo>
                  <a:pt x="294747" y="72390"/>
                </a:lnTo>
                <a:lnTo>
                  <a:pt x="295105" y="64770"/>
                </a:lnTo>
                <a:lnTo>
                  <a:pt x="287908" y="57150"/>
                </a:lnTo>
                <a:lnTo>
                  <a:pt x="278621" y="55880"/>
                </a:lnTo>
                <a:close/>
              </a:path>
              <a:path w="812800" h="864870">
                <a:moveTo>
                  <a:pt x="340510" y="55880"/>
                </a:moveTo>
                <a:lnTo>
                  <a:pt x="330104" y="55880"/>
                </a:lnTo>
                <a:lnTo>
                  <a:pt x="322414" y="63500"/>
                </a:lnTo>
                <a:lnTo>
                  <a:pt x="322220" y="72390"/>
                </a:lnTo>
                <a:lnTo>
                  <a:pt x="322190" y="78740"/>
                </a:lnTo>
                <a:lnTo>
                  <a:pt x="323698" y="82550"/>
                </a:lnTo>
                <a:lnTo>
                  <a:pt x="326490" y="86360"/>
                </a:lnTo>
                <a:lnTo>
                  <a:pt x="332133" y="90170"/>
                </a:lnTo>
                <a:lnTo>
                  <a:pt x="338678" y="91440"/>
                </a:lnTo>
                <a:lnTo>
                  <a:pt x="345329" y="91440"/>
                </a:lnTo>
                <a:lnTo>
                  <a:pt x="351291" y="87630"/>
                </a:lnTo>
                <a:lnTo>
                  <a:pt x="351993" y="86360"/>
                </a:lnTo>
                <a:lnTo>
                  <a:pt x="352321" y="86360"/>
                </a:lnTo>
                <a:lnTo>
                  <a:pt x="355113" y="82550"/>
                </a:lnTo>
                <a:lnTo>
                  <a:pt x="356621" y="78740"/>
                </a:lnTo>
                <a:lnTo>
                  <a:pt x="356621" y="72390"/>
                </a:lnTo>
                <a:lnTo>
                  <a:pt x="356980" y="64770"/>
                </a:lnTo>
                <a:lnTo>
                  <a:pt x="349798" y="57150"/>
                </a:lnTo>
                <a:lnTo>
                  <a:pt x="340510" y="558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9741594" y="5635048"/>
            <a:ext cx="715010" cy="826769"/>
          </a:xfrm>
          <a:custGeom>
            <a:avLst/>
            <a:gdLst/>
            <a:ahLst/>
            <a:cxnLst/>
            <a:rect l="l" t="t" r="r" b="b"/>
            <a:pathLst>
              <a:path w="715009" h="826770">
                <a:moveTo>
                  <a:pt x="481590" y="0"/>
                </a:moveTo>
                <a:lnTo>
                  <a:pt x="479130" y="2539"/>
                </a:lnTo>
                <a:lnTo>
                  <a:pt x="478124" y="3809"/>
                </a:lnTo>
                <a:lnTo>
                  <a:pt x="455293" y="29209"/>
                </a:lnTo>
                <a:lnTo>
                  <a:pt x="419715" y="69849"/>
                </a:lnTo>
                <a:lnTo>
                  <a:pt x="380350" y="114299"/>
                </a:lnTo>
                <a:lnTo>
                  <a:pt x="346160" y="153669"/>
                </a:lnTo>
                <a:lnTo>
                  <a:pt x="326104" y="175259"/>
                </a:lnTo>
                <a:lnTo>
                  <a:pt x="322451" y="179069"/>
                </a:lnTo>
                <a:lnTo>
                  <a:pt x="317748" y="184149"/>
                </a:lnTo>
                <a:lnTo>
                  <a:pt x="282396" y="209549"/>
                </a:lnTo>
                <a:lnTo>
                  <a:pt x="265138" y="219709"/>
                </a:lnTo>
                <a:lnTo>
                  <a:pt x="228217" y="253999"/>
                </a:lnTo>
                <a:lnTo>
                  <a:pt x="220105" y="293369"/>
                </a:lnTo>
                <a:lnTo>
                  <a:pt x="220005" y="295909"/>
                </a:lnTo>
                <a:lnTo>
                  <a:pt x="219906" y="298449"/>
                </a:lnTo>
                <a:lnTo>
                  <a:pt x="172326" y="317499"/>
                </a:lnTo>
                <a:lnTo>
                  <a:pt x="106155" y="345439"/>
                </a:lnTo>
                <a:lnTo>
                  <a:pt x="68617" y="360679"/>
                </a:lnTo>
                <a:lnTo>
                  <a:pt x="33167" y="420369"/>
                </a:lnTo>
                <a:lnTo>
                  <a:pt x="4917" y="474979"/>
                </a:lnTo>
                <a:lnTo>
                  <a:pt x="0" y="481329"/>
                </a:lnTo>
                <a:lnTo>
                  <a:pt x="1513" y="490219"/>
                </a:lnTo>
                <a:lnTo>
                  <a:pt x="9559" y="496569"/>
                </a:lnTo>
                <a:lnTo>
                  <a:pt x="10951" y="496569"/>
                </a:lnTo>
                <a:lnTo>
                  <a:pt x="12428" y="497839"/>
                </a:lnTo>
                <a:lnTo>
                  <a:pt x="27828" y="505459"/>
                </a:lnTo>
                <a:lnTo>
                  <a:pt x="38550" y="511809"/>
                </a:lnTo>
                <a:lnTo>
                  <a:pt x="49386" y="516889"/>
                </a:lnTo>
                <a:lnTo>
                  <a:pt x="60289" y="523239"/>
                </a:lnTo>
                <a:lnTo>
                  <a:pt x="64442" y="524509"/>
                </a:lnTo>
                <a:lnTo>
                  <a:pt x="65504" y="527049"/>
                </a:lnTo>
                <a:lnTo>
                  <a:pt x="65409" y="634999"/>
                </a:lnTo>
                <a:lnTo>
                  <a:pt x="65290" y="673099"/>
                </a:lnTo>
                <a:lnTo>
                  <a:pt x="65860" y="680719"/>
                </a:lnTo>
                <a:lnTo>
                  <a:pt x="123665" y="717549"/>
                </a:lnTo>
                <a:lnTo>
                  <a:pt x="167776" y="737869"/>
                </a:lnTo>
                <a:lnTo>
                  <a:pt x="346441" y="824229"/>
                </a:lnTo>
                <a:lnTo>
                  <a:pt x="350238" y="826769"/>
                </a:lnTo>
                <a:lnTo>
                  <a:pt x="367482" y="826769"/>
                </a:lnTo>
                <a:lnTo>
                  <a:pt x="371423" y="824229"/>
                </a:lnTo>
                <a:lnTo>
                  <a:pt x="444572" y="788669"/>
                </a:lnTo>
                <a:lnTo>
                  <a:pt x="341910" y="788669"/>
                </a:lnTo>
                <a:lnTo>
                  <a:pt x="100358" y="673099"/>
                </a:lnTo>
                <a:lnTo>
                  <a:pt x="96431" y="670559"/>
                </a:lnTo>
                <a:lnTo>
                  <a:pt x="95304" y="669289"/>
                </a:lnTo>
                <a:lnTo>
                  <a:pt x="95422" y="542289"/>
                </a:lnTo>
                <a:lnTo>
                  <a:pt x="159700" y="542289"/>
                </a:lnTo>
                <a:lnTo>
                  <a:pt x="90744" y="505459"/>
                </a:lnTo>
                <a:lnTo>
                  <a:pt x="37432" y="477519"/>
                </a:lnTo>
                <a:lnTo>
                  <a:pt x="81192" y="393699"/>
                </a:lnTo>
                <a:lnTo>
                  <a:pt x="147537" y="393699"/>
                </a:lnTo>
                <a:lnTo>
                  <a:pt x="111647" y="375919"/>
                </a:lnTo>
                <a:lnTo>
                  <a:pt x="123977" y="370839"/>
                </a:lnTo>
                <a:lnTo>
                  <a:pt x="149524" y="360679"/>
                </a:lnTo>
                <a:lnTo>
                  <a:pt x="202664" y="337819"/>
                </a:lnTo>
                <a:lnTo>
                  <a:pt x="228406" y="326389"/>
                </a:lnTo>
                <a:lnTo>
                  <a:pt x="264412" y="326389"/>
                </a:lnTo>
                <a:lnTo>
                  <a:pt x="262577" y="325119"/>
                </a:lnTo>
                <a:lnTo>
                  <a:pt x="253416" y="311149"/>
                </a:lnTo>
                <a:lnTo>
                  <a:pt x="248645" y="295909"/>
                </a:lnTo>
                <a:lnTo>
                  <a:pt x="249515" y="279399"/>
                </a:lnTo>
                <a:lnTo>
                  <a:pt x="274847" y="247649"/>
                </a:lnTo>
                <a:lnTo>
                  <a:pt x="309636" y="227329"/>
                </a:lnTo>
                <a:lnTo>
                  <a:pt x="314555" y="223519"/>
                </a:lnTo>
                <a:lnTo>
                  <a:pt x="348279" y="223519"/>
                </a:lnTo>
                <a:lnTo>
                  <a:pt x="344438" y="217169"/>
                </a:lnTo>
                <a:lnTo>
                  <a:pt x="339983" y="209549"/>
                </a:lnTo>
                <a:lnTo>
                  <a:pt x="339091" y="208279"/>
                </a:lnTo>
                <a:lnTo>
                  <a:pt x="338573" y="207009"/>
                </a:lnTo>
                <a:lnTo>
                  <a:pt x="338544" y="205739"/>
                </a:lnTo>
                <a:lnTo>
                  <a:pt x="338688" y="205739"/>
                </a:lnTo>
                <a:lnTo>
                  <a:pt x="339134" y="204469"/>
                </a:lnTo>
                <a:lnTo>
                  <a:pt x="339839" y="203199"/>
                </a:lnTo>
                <a:lnTo>
                  <a:pt x="477189" y="50799"/>
                </a:lnTo>
                <a:lnTo>
                  <a:pt x="510444" y="50800"/>
                </a:lnTo>
                <a:lnTo>
                  <a:pt x="483215" y="3810"/>
                </a:lnTo>
                <a:lnTo>
                  <a:pt x="481590" y="0"/>
                </a:lnTo>
                <a:close/>
              </a:path>
              <a:path w="715009" h="826770">
                <a:moveTo>
                  <a:pt x="374400" y="581659"/>
                </a:moveTo>
                <a:lnTo>
                  <a:pt x="343118" y="581659"/>
                </a:lnTo>
                <a:lnTo>
                  <a:pt x="343147" y="788669"/>
                </a:lnTo>
                <a:lnTo>
                  <a:pt x="374500" y="788669"/>
                </a:lnTo>
                <a:lnTo>
                  <a:pt x="374400" y="581659"/>
                </a:lnTo>
                <a:close/>
              </a:path>
              <a:path w="715009" h="826770">
                <a:moveTo>
                  <a:pt x="651600" y="542290"/>
                </a:moveTo>
                <a:lnTo>
                  <a:pt x="621486" y="542290"/>
                </a:lnTo>
                <a:lnTo>
                  <a:pt x="621546" y="581660"/>
                </a:lnTo>
                <a:lnTo>
                  <a:pt x="621673" y="664210"/>
                </a:lnTo>
                <a:lnTo>
                  <a:pt x="621831" y="669290"/>
                </a:lnTo>
                <a:lnTo>
                  <a:pt x="621313" y="670560"/>
                </a:lnTo>
                <a:lnTo>
                  <a:pt x="617876" y="671830"/>
                </a:lnTo>
                <a:lnTo>
                  <a:pt x="540392" y="709930"/>
                </a:lnTo>
                <a:lnTo>
                  <a:pt x="374500" y="788669"/>
                </a:lnTo>
                <a:lnTo>
                  <a:pt x="444572" y="788669"/>
                </a:lnTo>
                <a:lnTo>
                  <a:pt x="504659" y="759460"/>
                </a:lnTo>
                <a:lnTo>
                  <a:pt x="549081" y="739140"/>
                </a:lnTo>
                <a:lnTo>
                  <a:pt x="637939" y="695960"/>
                </a:lnTo>
                <a:lnTo>
                  <a:pt x="652019" y="673100"/>
                </a:lnTo>
                <a:lnTo>
                  <a:pt x="651894" y="647700"/>
                </a:lnTo>
                <a:lnTo>
                  <a:pt x="651767" y="605790"/>
                </a:lnTo>
                <a:lnTo>
                  <a:pt x="651696" y="567690"/>
                </a:lnTo>
                <a:lnTo>
                  <a:pt x="651600" y="542290"/>
                </a:lnTo>
                <a:close/>
              </a:path>
              <a:path w="715009" h="826770">
                <a:moveTo>
                  <a:pt x="159700" y="542289"/>
                </a:moveTo>
                <a:lnTo>
                  <a:pt x="95422" y="542289"/>
                </a:lnTo>
                <a:lnTo>
                  <a:pt x="292364" y="646429"/>
                </a:lnTo>
                <a:lnTo>
                  <a:pt x="298289" y="647699"/>
                </a:lnTo>
                <a:lnTo>
                  <a:pt x="304056" y="647699"/>
                </a:lnTo>
                <a:lnTo>
                  <a:pt x="309349" y="645159"/>
                </a:lnTo>
                <a:lnTo>
                  <a:pt x="313434" y="640079"/>
                </a:lnTo>
                <a:lnTo>
                  <a:pt x="315418" y="634999"/>
                </a:lnTo>
                <a:lnTo>
                  <a:pt x="324117" y="617219"/>
                </a:lnTo>
                <a:lnTo>
                  <a:pt x="326866" y="612139"/>
                </a:lnTo>
                <a:lnTo>
                  <a:pt x="292953" y="612139"/>
                </a:lnTo>
                <a:lnTo>
                  <a:pt x="212011" y="570229"/>
                </a:lnTo>
                <a:lnTo>
                  <a:pt x="159700" y="542289"/>
                </a:lnTo>
                <a:close/>
              </a:path>
              <a:path w="715009" h="826770">
                <a:moveTo>
                  <a:pt x="407951" y="580389"/>
                </a:moveTo>
                <a:lnTo>
                  <a:pt x="374400" y="580389"/>
                </a:lnTo>
                <a:lnTo>
                  <a:pt x="404876" y="641349"/>
                </a:lnTo>
                <a:lnTo>
                  <a:pt x="408083" y="645159"/>
                </a:lnTo>
                <a:lnTo>
                  <a:pt x="413145" y="647699"/>
                </a:lnTo>
                <a:lnTo>
                  <a:pt x="419301" y="647699"/>
                </a:lnTo>
                <a:lnTo>
                  <a:pt x="425615" y="646429"/>
                </a:lnTo>
                <a:lnTo>
                  <a:pt x="430648" y="642619"/>
                </a:lnTo>
                <a:lnTo>
                  <a:pt x="488553" y="612140"/>
                </a:lnTo>
                <a:lnTo>
                  <a:pt x="424320" y="612139"/>
                </a:lnTo>
                <a:lnTo>
                  <a:pt x="407951" y="580389"/>
                </a:lnTo>
                <a:close/>
              </a:path>
              <a:path w="715009" h="826770">
                <a:moveTo>
                  <a:pt x="147537" y="393699"/>
                </a:moveTo>
                <a:lnTo>
                  <a:pt x="81192" y="393699"/>
                </a:lnTo>
                <a:lnTo>
                  <a:pt x="98309" y="402589"/>
                </a:lnTo>
                <a:lnTo>
                  <a:pt x="124620" y="415289"/>
                </a:lnTo>
                <a:lnTo>
                  <a:pt x="138242" y="422909"/>
                </a:lnTo>
                <a:lnTo>
                  <a:pt x="148217" y="427989"/>
                </a:lnTo>
                <a:lnTo>
                  <a:pt x="186295" y="445769"/>
                </a:lnTo>
                <a:lnTo>
                  <a:pt x="241790" y="473709"/>
                </a:lnTo>
                <a:lnTo>
                  <a:pt x="262699" y="483869"/>
                </a:lnTo>
                <a:lnTo>
                  <a:pt x="295009" y="500379"/>
                </a:lnTo>
                <a:lnTo>
                  <a:pt x="308063" y="506729"/>
                </a:lnTo>
                <a:lnTo>
                  <a:pt x="320182" y="513079"/>
                </a:lnTo>
                <a:lnTo>
                  <a:pt x="334201" y="519429"/>
                </a:lnTo>
                <a:lnTo>
                  <a:pt x="336143" y="520699"/>
                </a:lnTo>
                <a:lnTo>
                  <a:pt x="338343" y="521969"/>
                </a:lnTo>
                <a:lnTo>
                  <a:pt x="292953" y="612139"/>
                </a:lnTo>
                <a:lnTo>
                  <a:pt x="326866" y="612139"/>
                </a:lnTo>
                <a:lnTo>
                  <a:pt x="330302" y="605789"/>
                </a:lnTo>
                <a:lnTo>
                  <a:pt x="336625" y="593089"/>
                </a:lnTo>
                <a:lnTo>
                  <a:pt x="343118" y="581659"/>
                </a:lnTo>
                <a:lnTo>
                  <a:pt x="374400" y="581659"/>
                </a:lnTo>
                <a:lnTo>
                  <a:pt x="374400" y="580389"/>
                </a:lnTo>
                <a:lnTo>
                  <a:pt x="407951" y="580389"/>
                </a:lnTo>
                <a:lnTo>
                  <a:pt x="405987" y="576579"/>
                </a:lnTo>
                <a:lnTo>
                  <a:pt x="378786" y="521969"/>
                </a:lnTo>
                <a:lnTo>
                  <a:pt x="427153" y="497839"/>
                </a:lnTo>
                <a:lnTo>
                  <a:pt x="356105" y="497839"/>
                </a:lnTo>
                <a:lnTo>
                  <a:pt x="351446" y="495299"/>
                </a:lnTo>
                <a:lnTo>
                  <a:pt x="338164" y="488949"/>
                </a:lnTo>
                <a:lnTo>
                  <a:pt x="306638" y="472439"/>
                </a:lnTo>
                <a:lnTo>
                  <a:pt x="147537" y="393699"/>
                </a:lnTo>
                <a:close/>
              </a:path>
              <a:path w="715009" h="826770">
                <a:moveTo>
                  <a:pt x="670131" y="393700"/>
                </a:moveTo>
                <a:lnTo>
                  <a:pt x="635897" y="393700"/>
                </a:lnTo>
                <a:lnTo>
                  <a:pt x="679791" y="477520"/>
                </a:lnTo>
                <a:lnTo>
                  <a:pt x="424320" y="612139"/>
                </a:lnTo>
                <a:lnTo>
                  <a:pt x="488553" y="612140"/>
                </a:lnTo>
                <a:lnTo>
                  <a:pt x="618839" y="543560"/>
                </a:lnTo>
                <a:lnTo>
                  <a:pt x="621486" y="542290"/>
                </a:lnTo>
                <a:lnTo>
                  <a:pt x="651600" y="542290"/>
                </a:lnTo>
                <a:lnTo>
                  <a:pt x="651559" y="532130"/>
                </a:lnTo>
                <a:lnTo>
                  <a:pt x="650941" y="528320"/>
                </a:lnTo>
                <a:lnTo>
                  <a:pt x="653040" y="524510"/>
                </a:lnTo>
                <a:lnTo>
                  <a:pt x="656521" y="523240"/>
                </a:lnTo>
                <a:lnTo>
                  <a:pt x="664878" y="519430"/>
                </a:lnTo>
                <a:lnTo>
                  <a:pt x="673197" y="514350"/>
                </a:lnTo>
                <a:lnTo>
                  <a:pt x="681495" y="510540"/>
                </a:lnTo>
                <a:lnTo>
                  <a:pt x="699581" y="500380"/>
                </a:lnTo>
                <a:lnTo>
                  <a:pt x="709824" y="494030"/>
                </a:lnTo>
                <a:lnTo>
                  <a:pt x="714584" y="487680"/>
                </a:lnTo>
                <a:lnTo>
                  <a:pt x="714467" y="483870"/>
                </a:lnTo>
                <a:lnTo>
                  <a:pt x="714351" y="480060"/>
                </a:lnTo>
                <a:lnTo>
                  <a:pt x="709620" y="468630"/>
                </a:lnTo>
                <a:lnTo>
                  <a:pt x="703252" y="457200"/>
                </a:lnTo>
                <a:lnTo>
                  <a:pt x="689341" y="431800"/>
                </a:lnTo>
                <a:lnTo>
                  <a:pt x="681905" y="417830"/>
                </a:lnTo>
                <a:lnTo>
                  <a:pt x="674685" y="403860"/>
                </a:lnTo>
                <a:lnTo>
                  <a:pt x="670131" y="393700"/>
                </a:lnTo>
                <a:close/>
              </a:path>
              <a:path w="715009" h="826770">
                <a:moveTo>
                  <a:pt x="543525" y="316230"/>
                </a:moveTo>
                <a:lnTo>
                  <a:pt x="465022" y="316229"/>
                </a:lnTo>
                <a:lnTo>
                  <a:pt x="605593" y="375920"/>
                </a:lnTo>
                <a:lnTo>
                  <a:pt x="438510" y="458469"/>
                </a:lnTo>
                <a:lnTo>
                  <a:pt x="414395" y="471169"/>
                </a:lnTo>
                <a:lnTo>
                  <a:pt x="390288" y="482599"/>
                </a:lnTo>
                <a:lnTo>
                  <a:pt x="366187" y="495299"/>
                </a:lnTo>
                <a:lnTo>
                  <a:pt x="361628" y="497839"/>
                </a:lnTo>
                <a:lnTo>
                  <a:pt x="427153" y="497839"/>
                </a:lnTo>
                <a:lnTo>
                  <a:pt x="635897" y="393700"/>
                </a:lnTo>
                <a:lnTo>
                  <a:pt x="670131" y="393700"/>
                </a:lnTo>
                <a:lnTo>
                  <a:pt x="638600" y="356870"/>
                </a:lnTo>
                <a:lnTo>
                  <a:pt x="599385" y="340360"/>
                </a:lnTo>
                <a:lnTo>
                  <a:pt x="543525" y="316230"/>
                </a:lnTo>
                <a:close/>
              </a:path>
              <a:path w="715009" h="826770">
                <a:moveTo>
                  <a:pt x="342691" y="365759"/>
                </a:moveTo>
                <a:lnTo>
                  <a:pt x="308112" y="365759"/>
                </a:lnTo>
                <a:lnTo>
                  <a:pt x="310557" y="367029"/>
                </a:lnTo>
                <a:lnTo>
                  <a:pt x="311405" y="369569"/>
                </a:lnTo>
                <a:lnTo>
                  <a:pt x="357040" y="449579"/>
                </a:lnTo>
                <a:lnTo>
                  <a:pt x="371235" y="452119"/>
                </a:lnTo>
                <a:lnTo>
                  <a:pt x="375349" y="450849"/>
                </a:lnTo>
                <a:lnTo>
                  <a:pt x="378930" y="448309"/>
                </a:lnTo>
                <a:lnTo>
                  <a:pt x="387205" y="444499"/>
                </a:lnTo>
                <a:lnTo>
                  <a:pt x="396404" y="438149"/>
                </a:lnTo>
                <a:lnTo>
                  <a:pt x="406230" y="433069"/>
                </a:lnTo>
                <a:lnTo>
                  <a:pt x="416381" y="426719"/>
                </a:lnTo>
                <a:lnTo>
                  <a:pt x="424162" y="424179"/>
                </a:lnTo>
                <a:lnTo>
                  <a:pt x="427018" y="417829"/>
                </a:lnTo>
                <a:lnTo>
                  <a:pt x="373206" y="417829"/>
                </a:lnTo>
                <a:lnTo>
                  <a:pt x="343452" y="367029"/>
                </a:lnTo>
                <a:lnTo>
                  <a:pt x="342691" y="365759"/>
                </a:lnTo>
                <a:close/>
              </a:path>
              <a:path w="715009" h="826770">
                <a:moveTo>
                  <a:pt x="389291" y="345439"/>
                </a:moveTo>
                <a:lnTo>
                  <a:pt x="355717" y="345439"/>
                </a:lnTo>
                <a:lnTo>
                  <a:pt x="391557" y="407669"/>
                </a:lnTo>
                <a:lnTo>
                  <a:pt x="373206" y="417829"/>
                </a:lnTo>
                <a:lnTo>
                  <a:pt x="427018" y="417829"/>
                </a:lnTo>
                <a:lnTo>
                  <a:pt x="428160" y="415289"/>
                </a:lnTo>
                <a:lnTo>
                  <a:pt x="424680" y="406399"/>
                </a:lnTo>
                <a:lnTo>
                  <a:pt x="423774" y="405129"/>
                </a:lnTo>
                <a:lnTo>
                  <a:pt x="422637" y="403859"/>
                </a:lnTo>
                <a:lnTo>
                  <a:pt x="389291" y="345439"/>
                </a:lnTo>
                <a:close/>
              </a:path>
              <a:path w="715009" h="826770">
                <a:moveTo>
                  <a:pt x="264412" y="326389"/>
                </a:moveTo>
                <a:lnTo>
                  <a:pt x="228406" y="326389"/>
                </a:lnTo>
                <a:lnTo>
                  <a:pt x="242440" y="345439"/>
                </a:lnTo>
                <a:lnTo>
                  <a:pt x="260945" y="359409"/>
                </a:lnTo>
                <a:lnTo>
                  <a:pt x="282536" y="365759"/>
                </a:lnTo>
                <a:lnTo>
                  <a:pt x="305825" y="367029"/>
                </a:lnTo>
                <a:lnTo>
                  <a:pt x="308112" y="365759"/>
                </a:lnTo>
                <a:lnTo>
                  <a:pt x="342691" y="365759"/>
                </a:lnTo>
                <a:lnTo>
                  <a:pt x="337365" y="356869"/>
                </a:lnTo>
                <a:lnTo>
                  <a:pt x="343406" y="353059"/>
                </a:lnTo>
                <a:lnTo>
                  <a:pt x="355717" y="345439"/>
                </a:lnTo>
                <a:lnTo>
                  <a:pt x="389291" y="345439"/>
                </a:lnTo>
                <a:lnTo>
                  <a:pt x="384942" y="337819"/>
                </a:lnTo>
                <a:lnTo>
                  <a:pt x="290606" y="337819"/>
                </a:lnTo>
                <a:lnTo>
                  <a:pt x="275421" y="334009"/>
                </a:lnTo>
                <a:lnTo>
                  <a:pt x="264412" y="326389"/>
                </a:lnTo>
                <a:close/>
              </a:path>
              <a:path w="715009" h="826770">
                <a:moveTo>
                  <a:pt x="348279" y="223519"/>
                </a:moveTo>
                <a:lnTo>
                  <a:pt x="314555" y="223519"/>
                </a:lnTo>
                <a:lnTo>
                  <a:pt x="363771" y="308609"/>
                </a:lnTo>
                <a:lnTo>
                  <a:pt x="358248" y="312419"/>
                </a:lnTo>
                <a:lnTo>
                  <a:pt x="352797" y="314959"/>
                </a:lnTo>
                <a:lnTo>
                  <a:pt x="317188" y="332739"/>
                </a:lnTo>
                <a:lnTo>
                  <a:pt x="306789" y="336549"/>
                </a:lnTo>
                <a:lnTo>
                  <a:pt x="290606" y="337819"/>
                </a:lnTo>
                <a:lnTo>
                  <a:pt x="384942" y="337819"/>
                </a:lnTo>
                <a:lnTo>
                  <a:pt x="381317" y="331469"/>
                </a:lnTo>
                <a:lnTo>
                  <a:pt x="465022" y="316229"/>
                </a:lnTo>
                <a:lnTo>
                  <a:pt x="543525" y="316230"/>
                </a:lnTo>
                <a:lnTo>
                  <a:pt x="520321" y="306070"/>
                </a:lnTo>
                <a:lnTo>
                  <a:pt x="575785" y="295910"/>
                </a:lnTo>
                <a:lnTo>
                  <a:pt x="390881" y="295909"/>
                </a:lnTo>
                <a:lnTo>
                  <a:pt x="387746" y="293369"/>
                </a:lnTo>
                <a:lnTo>
                  <a:pt x="367976" y="257809"/>
                </a:lnTo>
                <a:lnTo>
                  <a:pt x="353655" y="232409"/>
                </a:lnTo>
                <a:lnTo>
                  <a:pt x="348279" y="223519"/>
                </a:lnTo>
                <a:close/>
              </a:path>
              <a:path w="715009" h="826770">
                <a:moveTo>
                  <a:pt x="510444" y="50800"/>
                </a:moveTo>
                <a:lnTo>
                  <a:pt x="477189" y="50799"/>
                </a:lnTo>
                <a:lnTo>
                  <a:pt x="597194" y="259080"/>
                </a:lnTo>
                <a:lnTo>
                  <a:pt x="390881" y="295909"/>
                </a:lnTo>
                <a:lnTo>
                  <a:pt x="575785" y="295910"/>
                </a:lnTo>
                <a:lnTo>
                  <a:pt x="645116" y="283210"/>
                </a:lnTo>
                <a:lnTo>
                  <a:pt x="510444" y="50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10971931" y="5710479"/>
            <a:ext cx="851535" cy="842010"/>
          </a:xfrm>
          <a:custGeom>
            <a:avLst/>
            <a:gdLst/>
            <a:ahLst/>
            <a:cxnLst/>
            <a:rect l="l" t="t" r="r" b="b"/>
            <a:pathLst>
              <a:path w="851534" h="842009">
                <a:moveTo>
                  <a:pt x="346000" y="633729"/>
                </a:moveTo>
                <a:lnTo>
                  <a:pt x="299242" y="633729"/>
                </a:lnTo>
                <a:lnTo>
                  <a:pt x="309324" y="636269"/>
                </a:lnTo>
                <a:lnTo>
                  <a:pt x="311511" y="637539"/>
                </a:lnTo>
                <a:lnTo>
                  <a:pt x="313591" y="638809"/>
                </a:lnTo>
                <a:lnTo>
                  <a:pt x="315778" y="638809"/>
                </a:lnTo>
                <a:lnTo>
                  <a:pt x="315871" y="640079"/>
                </a:lnTo>
                <a:lnTo>
                  <a:pt x="348074" y="697229"/>
                </a:lnTo>
                <a:lnTo>
                  <a:pt x="408653" y="720089"/>
                </a:lnTo>
                <a:lnTo>
                  <a:pt x="413197" y="720089"/>
                </a:lnTo>
                <a:lnTo>
                  <a:pt x="417418" y="722629"/>
                </a:lnTo>
                <a:lnTo>
                  <a:pt x="438112" y="777239"/>
                </a:lnTo>
                <a:lnTo>
                  <a:pt x="457809" y="826769"/>
                </a:lnTo>
                <a:lnTo>
                  <a:pt x="475708" y="842009"/>
                </a:lnTo>
                <a:lnTo>
                  <a:pt x="485737" y="839469"/>
                </a:lnTo>
                <a:lnTo>
                  <a:pt x="537882" y="819149"/>
                </a:lnTo>
                <a:lnTo>
                  <a:pt x="545653" y="815339"/>
                </a:lnTo>
                <a:lnTo>
                  <a:pt x="549889" y="808989"/>
                </a:lnTo>
                <a:lnTo>
                  <a:pt x="550067" y="807719"/>
                </a:lnTo>
                <a:lnTo>
                  <a:pt x="483426" y="807719"/>
                </a:lnTo>
                <a:lnTo>
                  <a:pt x="455904" y="737869"/>
                </a:lnTo>
                <a:lnTo>
                  <a:pt x="446625" y="715009"/>
                </a:lnTo>
                <a:lnTo>
                  <a:pt x="454425" y="711199"/>
                </a:lnTo>
                <a:lnTo>
                  <a:pt x="470107" y="704849"/>
                </a:lnTo>
                <a:lnTo>
                  <a:pt x="478481" y="702309"/>
                </a:lnTo>
                <a:lnTo>
                  <a:pt x="478713" y="701039"/>
                </a:lnTo>
                <a:lnTo>
                  <a:pt x="511927" y="701039"/>
                </a:lnTo>
                <a:lnTo>
                  <a:pt x="507319" y="689609"/>
                </a:lnTo>
                <a:lnTo>
                  <a:pt x="511802" y="688339"/>
                </a:lnTo>
                <a:lnTo>
                  <a:pt x="396610" y="688339"/>
                </a:lnTo>
                <a:lnTo>
                  <a:pt x="363406" y="669289"/>
                </a:lnTo>
                <a:lnTo>
                  <a:pt x="348559" y="642619"/>
                </a:lnTo>
                <a:lnTo>
                  <a:pt x="346141" y="634999"/>
                </a:lnTo>
                <a:lnTo>
                  <a:pt x="346000" y="633729"/>
                </a:lnTo>
                <a:close/>
              </a:path>
              <a:path w="851534" h="842009">
                <a:moveTo>
                  <a:pt x="511927" y="701039"/>
                </a:moveTo>
                <a:lnTo>
                  <a:pt x="478713" y="701039"/>
                </a:lnTo>
                <a:lnTo>
                  <a:pt x="478820" y="702309"/>
                </a:lnTo>
                <a:lnTo>
                  <a:pt x="488007" y="725169"/>
                </a:lnTo>
                <a:lnTo>
                  <a:pt x="506258" y="770889"/>
                </a:lnTo>
                <a:lnTo>
                  <a:pt x="515514" y="795019"/>
                </a:lnTo>
                <a:lnTo>
                  <a:pt x="507613" y="797559"/>
                </a:lnTo>
                <a:lnTo>
                  <a:pt x="483426" y="807719"/>
                </a:lnTo>
                <a:lnTo>
                  <a:pt x="550067" y="807719"/>
                </a:lnTo>
                <a:lnTo>
                  <a:pt x="550775" y="802639"/>
                </a:lnTo>
                <a:lnTo>
                  <a:pt x="548495" y="793749"/>
                </a:lnTo>
                <a:lnTo>
                  <a:pt x="541032" y="774699"/>
                </a:lnTo>
                <a:lnTo>
                  <a:pt x="518256" y="717549"/>
                </a:lnTo>
                <a:lnTo>
                  <a:pt x="515512" y="709929"/>
                </a:lnTo>
                <a:lnTo>
                  <a:pt x="511927" y="701039"/>
                </a:lnTo>
                <a:close/>
              </a:path>
              <a:path w="851534" h="842009">
                <a:moveTo>
                  <a:pt x="301991" y="3809"/>
                </a:moveTo>
                <a:lnTo>
                  <a:pt x="277347" y="3809"/>
                </a:lnTo>
                <a:lnTo>
                  <a:pt x="265251" y="7619"/>
                </a:lnTo>
                <a:lnTo>
                  <a:pt x="169266" y="43179"/>
                </a:lnTo>
                <a:lnTo>
                  <a:pt x="73568" y="81279"/>
                </a:lnTo>
                <a:lnTo>
                  <a:pt x="25607" y="99059"/>
                </a:lnTo>
                <a:lnTo>
                  <a:pt x="14013" y="104139"/>
                </a:lnTo>
                <a:lnTo>
                  <a:pt x="5365" y="113029"/>
                </a:lnTo>
                <a:lnTo>
                  <a:pt x="374" y="124459"/>
                </a:lnTo>
                <a:lnTo>
                  <a:pt x="0" y="132079"/>
                </a:lnTo>
                <a:lnTo>
                  <a:pt x="11" y="165099"/>
                </a:lnTo>
                <a:lnTo>
                  <a:pt x="130" y="177799"/>
                </a:lnTo>
                <a:lnTo>
                  <a:pt x="190" y="184149"/>
                </a:lnTo>
                <a:lnTo>
                  <a:pt x="315" y="213359"/>
                </a:lnTo>
                <a:lnTo>
                  <a:pt x="437" y="704849"/>
                </a:lnTo>
                <a:lnTo>
                  <a:pt x="1615" y="720089"/>
                </a:lnTo>
                <a:lnTo>
                  <a:pt x="1713" y="721359"/>
                </a:lnTo>
                <a:lnTo>
                  <a:pt x="6742" y="730249"/>
                </a:lnTo>
                <a:lnTo>
                  <a:pt x="17051" y="732789"/>
                </a:lnTo>
                <a:lnTo>
                  <a:pt x="34260" y="726439"/>
                </a:lnTo>
                <a:lnTo>
                  <a:pt x="121206" y="693419"/>
                </a:lnTo>
                <a:lnTo>
                  <a:pt x="30338" y="693419"/>
                </a:lnTo>
                <a:lnTo>
                  <a:pt x="30218" y="250189"/>
                </a:lnTo>
                <a:lnTo>
                  <a:pt x="30096" y="208279"/>
                </a:lnTo>
                <a:lnTo>
                  <a:pt x="29990" y="156209"/>
                </a:lnTo>
                <a:lnTo>
                  <a:pt x="30908" y="144779"/>
                </a:lnTo>
                <a:lnTo>
                  <a:pt x="31011" y="143509"/>
                </a:lnTo>
                <a:lnTo>
                  <a:pt x="35065" y="133349"/>
                </a:lnTo>
                <a:lnTo>
                  <a:pt x="42819" y="125729"/>
                </a:lnTo>
                <a:lnTo>
                  <a:pt x="55040" y="119379"/>
                </a:lnTo>
                <a:lnTo>
                  <a:pt x="227867" y="53339"/>
                </a:lnTo>
                <a:lnTo>
                  <a:pt x="272291" y="35559"/>
                </a:lnTo>
                <a:lnTo>
                  <a:pt x="389567" y="35559"/>
                </a:lnTo>
                <a:lnTo>
                  <a:pt x="360094" y="24129"/>
                </a:lnTo>
                <a:lnTo>
                  <a:pt x="314052" y="7619"/>
                </a:lnTo>
                <a:lnTo>
                  <a:pt x="301991" y="3809"/>
                </a:lnTo>
                <a:close/>
              </a:path>
              <a:path w="851534" h="842009">
                <a:moveTo>
                  <a:pt x="306212" y="35559"/>
                </a:moveTo>
                <a:lnTo>
                  <a:pt x="272291" y="35559"/>
                </a:lnTo>
                <a:lnTo>
                  <a:pt x="273092" y="45719"/>
                </a:lnTo>
                <a:lnTo>
                  <a:pt x="273785" y="52069"/>
                </a:lnTo>
                <a:lnTo>
                  <a:pt x="273710" y="588009"/>
                </a:lnTo>
                <a:lnTo>
                  <a:pt x="272050" y="595629"/>
                </a:lnTo>
                <a:lnTo>
                  <a:pt x="267338" y="603249"/>
                </a:lnTo>
                <a:lnTo>
                  <a:pt x="257980" y="608329"/>
                </a:lnTo>
                <a:lnTo>
                  <a:pt x="171257" y="641349"/>
                </a:lnTo>
                <a:lnTo>
                  <a:pt x="127989" y="659129"/>
                </a:lnTo>
                <a:lnTo>
                  <a:pt x="41424" y="692149"/>
                </a:lnTo>
                <a:lnTo>
                  <a:pt x="37767" y="693419"/>
                </a:lnTo>
                <a:lnTo>
                  <a:pt x="121206" y="693419"/>
                </a:lnTo>
                <a:lnTo>
                  <a:pt x="127895" y="690879"/>
                </a:lnTo>
                <a:lnTo>
                  <a:pt x="174712" y="671829"/>
                </a:lnTo>
                <a:lnTo>
                  <a:pt x="268594" y="636269"/>
                </a:lnTo>
                <a:lnTo>
                  <a:pt x="278675" y="633729"/>
                </a:lnTo>
                <a:lnTo>
                  <a:pt x="346000" y="633729"/>
                </a:lnTo>
                <a:lnTo>
                  <a:pt x="345155" y="626109"/>
                </a:lnTo>
                <a:lnTo>
                  <a:pt x="345591" y="619759"/>
                </a:lnTo>
                <a:lnTo>
                  <a:pt x="345679" y="618489"/>
                </a:lnTo>
                <a:lnTo>
                  <a:pt x="347911" y="605789"/>
                </a:lnTo>
                <a:lnTo>
                  <a:pt x="315902" y="605789"/>
                </a:lnTo>
                <a:lnTo>
                  <a:pt x="310277" y="601979"/>
                </a:lnTo>
                <a:lnTo>
                  <a:pt x="306237" y="596899"/>
                </a:lnTo>
                <a:lnTo>
                  <a:pt x="304002" y="590549"/>
                </a:lnTo>
                <a:lnTo>
                  <a:pt x="304016" y="492759"/>
                </a:lnTo>
                <a:lnTo>
                  <a:pt x="304132" y="48259"/>
                </a:lnTo>
                <a:lnTo>
                  <a:pt x="305287" y="43179"/>
                </a:lnTo>
                <a:lnTo>
                  <a:pt x="306212" y="35559"/>
                </a:lnTo>
                <a:close/>
              </a:path>
              <a:path w="851534" h="842009">
                <a:moveTo>
                  <a:pt x="482071" y="535939"/>
                </a:moveTo>
                <a:lnTo>
                  <a:pt x="449059" y="535939"/>
                </a:lnTo>
                <a:lnTo>
                  <a:pt x="498677" y="662939"/>
                </a:lnTo>
                <a:lnTo>
                  <a:pt x="491622" y="664209"/>
                </a:lnTo>
                <a:lnTo>
                  <a:pt x="477665" y="669289"/>
                </a:lnTo>
                <a:lnTo>
                  <a:pt x="433254" y="684529"/>
                </a:lnTo>
                <a:lnTo>
                  <a:pt x="416309" y="688339"/>
                </a:lnTo>
                <a:lnTo>
                  <a:pt x="511802" y="688339"/>
                </a:lnTo>
                <a:lnTo>
                  <a:pt x="516069" y="687069"/>
                </a:lnTo>
                <a:lnTo>
                  <a:pt x="520120" y="685799"/>
                </a:lnTo>
                <a:lnTo>
                  <a:pt x="523108" y="685799"/>
                </a:lnTo>
                <a:lnTo>
                  <a:pt x="526159" y="684529"/>
                </a:lnTo>
                <a:lnTo>
                  <a:pt x="546539" y="684529"/>
                </a:lnTo>
                <a:lnTo>
                  <a:pt x="577687" y="683259"/>
                </a:lnTo>
                <a:lnTo>
                  <a:pt x="596523" y="681989"/>
                </a:lnTo>
                <a:lnTo>
                  <a:pt x="615428" y="681989"/>
                </a:lnTo>
                <a:lnTo>
                  <a:pt x="658031" y="680719"/>
                </a:lnTo>
                <a:lnTo>
                  <a:pt x="783107" y="673099"/>
                </a:lnTo>
                <a:lnTo>
                  <a:pt x="780889" y="668019"/>
                </a:lnTo>
                <a:lnTo>
                  <a:pt x="778639" y="661669"/>
                </a:lnTo>
                <a:lnTo>
                  <a:pt x="776437" y="656589"/>
                </a:lnTo>
                <a:lnTo>
                  <a:pt x="780374" y="654049"/>
                </a:lnTo>
                <a:lnTo>
                  <a:pt x="531997" y="654049"/>
                </a:lnTo>
                <a:lnTo>
                  <a:pt x="526112" y="650239"/>
                </a:lnTo>
                <a:lnTo>
                  <a:pt x="524757" y="645159"/>
                </a:lnTo>
                <a:lnTo>
                  <a:pt x="513592" y="615949"/>
                </a:lnTo>
                <a:lnTo>
                  <a:pt x="502283" y="586739"/>
                </a:lnTo>
                <a:lnTo>
                  <a:pt x="482071" y="535939"/>
                </a:lnTo>
                <a:close/>
              </a:path>
              <a:path w="851534" h="842009">
                <a:moveTo>
                  <a:pt x="668919" y="383539"/>
                </a:moveTo>
                <a:lnTo>
                  <a:pt x="635377" y="383539"/>
                </a:lnTo>
                <a:lnTo>
                  <a:pt x="654078" y="430529"/>
                </a:lnTo>
                <a:lnTo>
                  <a:pt x="717853" y="591819"/>
                </a:lnTo>
                <a:lnTo>
                  <a:pt x="739219" y="646429"/>
                </a:lnTo>
                <a:lnTo>
                  <a:pt x="720133" y="647699"/>
                </a:lnTo>
                <a:lnTo>
                  <a:pt x="701740" y="647699"/>
                </a:lnTo>
                <a:lnTo>
                  <a:pt x="680050" y="648969"/>
                </a:lnTo>
                <a:lnTo>
                  <a:pt x="628843" y="650239"/>
                </a:lnTo>
                <a:lnTo>
                  <a:pt x="603267" y="651509"/>
                </a:lnTo>
                <a:lnTo>
                  <a:pt x="577718" y="651509"/>
                </a:lnTo>
                <a:lnTo>
                  <a:pt x="546677" y="652779"/>
                </a:lnTo>
                <a:lnTo>
                  <a:pt x="538020" y="654049"/>
                </a:lnTo>
                <a:lnTo>
                  <a:pt x="780374" y="654049"/>
                </a:lnTo>
                <a:lnTo>
                  <a:pt x="827620" y="623570"/>
                </a:lnTo>
                <a:lnTo>
                  <a:pt x="763528" y="623569"/>
                </a:lnTo>
                <a:lnTo>
                  <a:pt x="701031" y="464819"/>
                </a:lnTo>
                <a:lnTo>
                  <a:pt x="697656" y="455929"/>
                </a:lnTo>
                <a:lnTo>
                  <a:pt x="690858" y="439419"/>
                </a:lnTo>
                <a:lnTo>
                  <a:pt x="687413" y="430529"/>
                </a:lnTo>
                <a:lnTo>
                  <a:pt x="668919" y="383539"/>
                </a:lnTo>
                <a:close/>
              </a:path>
              <a:path w="851534" h="842009">
                <a:moveTo>
                  <a:pt x="851365" y="34290"/>
                </a:moveTo>
                <a:lnTo>
                  <a:pt x="821140" y="34289"/>
                </a:lnTo>
                <a:lnTo>
                  <a:pt x="821155" y="86359"/>
                </a:lnTo>
                <a:lnTo>
                  <a:pt x="821282" y="477519"/>
                </a:lnTo>
                <a:lnTo>
                  <a:pt x="821402" y="509269"/>
                </a:lnTo>
                <a:lnTo>
                  <a:pt x="821523" y="535939"/>
                </a:lnTo>
                <a:lnTo>
                  <a:pt x="821639" y="577850"/>
                </a:lnTo>
                <a:lnTo>
                  <a:pt x="821464" y="580390"/>
                </a:lnTo>
                <a:lnTo>
                  <a:pt x="820940" y="584199"/>
                </a:lnTo>
                <a:lnTo>
                  <a:pt x="821110" y="585470"/>
                </a:lnTo>
                <a:lnTo>
                  <a:pt x="821403" y="585470"/>
                </a:lnTo>
                <a:lnTo>
                  <a:pt x="821587" y="586740"/>
                </a:lnTo>
                <a:lnTo>
                  <a:pt x="763528" y="623569"/>
                </a:lnTo>
                <a:lnTo>
                  <a:pt x="827620" y="623570"/>
                </a:lnTo>
                <a:lnTo>
                  <a:pt x="833526" y="619760"/>
                </a:lnTo>
                <a:lnTo>
                  <a:pt x="839604" y="615950"/>
                </a:lnTo>
                <a:lnTo>
                  <a:pt x="844721" y="612140"/>
                </a:lnTo>
                <a:lnTo>
                  <a:pt x="848711" y="605790"/>
                </a:lnTo>
                <a:lnTo>
                  <a:pt x="851411" y="599440"/>
                </a:lnTo>
                <a:lnTo>
                  <a:pt x="851365" y="34290"/>
                </a:lnTo>
                <a:close/>
              </a:path>
              <a:path w="851534" h="842009">
                <a:moveTo>
                  <a:pt x="366135" y="109219"/>
                </a:moveTo>
                <a:lnTo>
                  <a:pt x="351147" y="109219"/>
                </a:lnTo>
                <a:lnTo>
                  <a:pt x="343814" y="116839"/>
                </a:lnTo>
                <a:lnTo>
                  <a:pt x="343938" y="553719"/>
                </a:lnTo>
                <a:lnTo>
                  <a:pt x="333700" y="565149"/>
                </a:lnTo>
                <a:lnTo>
                  <a:pt x="325518" y="577849"/>
                </a:lnTo>
                <a:lnTo>
                  <a:pt x="319537" y="591819"/>
                </a:lnTo>
                <a:lnTo>
                  <a:pt x="315902" y="605789"/>
                </a:lnTo>
                <a:lnTo>
                  <a:pt x="347911" y="605789"/>
                </a:lnTo>
                <a:lnTo>
                  <a:pt x="348581" y="601979"/>
                </a:lnTo>
                <a:lnTo>
                  <a:pt x="355358" y="588009"/>
                </a:lnTo>
                <a:lnTo>
                  <a:pt x="395797" y="558799"/>
                </a:lnTo>
                <a:lnTo>
                  <a:pt x="430960" y="543559"/>
                </a:lnTo>
                <a:lnTo>
                  <a:pt x="449059" y="535939"/>
                </a:lnTo>
                <a:lnTo>
                  <a:pt x="482071" y="535939"/>
                </a:lnTo>
                <a:lnTo>
                  <a:pt x="480555" y="532129"/>
                </a:lnTo>
                <a:lnTo>
                  <a:pt x="378583" y="532129"/>
                </a:lnTo>
                <a:lnTo>
                  <a:pt x="378582" y="151129"/>
                </a:lnTo>
                <a:lnTo>
                  <a:pt x="463520" y="151129"/>
                </a:lnTo>
                <a:lnTo>
                  <a:pt x="409268" y="128269"/>
                </a:lnTo>
                <a:lnTo>
                  <a:pt x="384248" y="116839"/>
                </a:lnTo>
                <a:lnTo>
                  <a:pt x="371111" y="110489"/>
                </a:lnTo>
                <a:lnTo>
                  <a:pt x="368677" y="110489"/>
                </a:lnTo>
                <a:lnTo>
                  <a:pt x="366135" y="109219"/>
                </a:lnTo>
                <a:close/>
              </a:path>
              <a:path w="851534" h="842009">
                <a:moveTo>
                  <a:pt x="215409" y="468629"/>
                </a:moveTo>
                <a:lnTo>
                  <a:pt x="86030" y="514349"/>
                </a:lnTo>
                <a:lnTo>
                  <a:pt x="73592" y="528319"/>
                </a:lnTo>
                <a:lnTo>
                  <a:pt x="73939" y="535939"/>
                </a:lnTo>
                <a:lnTo>
                  <a:pt x="77070" y="542289"/>
                </a:lnTo>
                <a:lnTo>
                  <a:pt x="82108" y="546099"/>
                </a:lnTo>
                <a:lnTo>
                  <a:pt x="88384" y="548639"/>
                </a:lnTo>
                <a:lnTo>
                  <a:pt x="95226" y="547369"/>
                </a:lnTo>
                <a:lnTo>
                  <a:pt x="217821" y="502919"/>
                </a:lnTo>
                <a:lnTo>
                  <a:pt x="223829" y="499109"/>
                </a:lnTo>
                <a:lnTo>
                  <a:pt x="228076" y="494029"/>
                </a:lnTo>
                <a:lnTo>
                  <a:pt x="230203" y="487679"/>
                </a:lnTo>
                <a:lnTo>
                  <a:pt x="229851" y="481329"/>
                </a:lnTo>
                <a:lnTo>
                  <a:pt x="226722" y="474979"/>
                </a:lnTo>
                <a:lnTo>
                  <a:pt x="221685" y="471169"/>
                </a:lnTo>
                <a:lnTo>
                  <a:pt x="215409" y="468629"/>
                </a:lnTo>
                <a:close/>
              </a:path>
              <a:path w="851534" h="842009">
                <a:moveTo>
                  <a:pt x="463520" y="151129"/>
                </a:moveTo>
                <a:lnTo>
                  <a:pt x="378582" y="151129"/>
                </a:lnTo>
                <a:lnTo>
                  <a:pt x="467051" y="189229"/>
                </a:lnTo>
                <a:lnTo>
                  <a:pt x="467821" y="189229"/>
                </a:lnTo>
                <a:lnTo>
                  <a:pt x="467821" y="487679"/>
                </a:lnTo>
                <a:lnTo>
                  <a:pt x="434656" y="509269"/>
                </a:lnTo>
                <a:lnTo>
                  <a:pt x="400305" y="521969"/>
                </a:lnTo>
                <a:lnTo>
                  <a:pt x="378583" y="532129"/>
                </a:lnTo>
                <a:lnTo>
                  <a:pt x="480555" y="532129"/>
                </a:lnTo>
                <a:lnTo>
                  <a:pt x="479544" y="529589"/>
                </a:lnTo>
                <a:lnTo>
                  <a:pt x="477803" y="524509"/>
                </a:lnTo>
                <a:lnTo>
                  <a:pt x="476078" y="520699"/>
                </a:lnTo>
                <a:lnTo>
                  <a:pt x="481254" y="516889"/>
                </a:lnTo>
                <a:lnTo>
                  <a:pt x="493870" y="505459"/>
                </a:lnTo>
                <a:lnTo>
                  <a:pt x="495149" y="505459"/>
                </a:lnTo>
                <a:lnTo>
                  <a:pt x="496320" y="504189"/>
                </a:lnTo>
                <a:lnTo>
                  <a:pt x="497336" y="502919"/>
                </a:lnTo>
                <a:lnTo>
                  <a:pt x="497968" y="502919"/>
                </a:lnTo>
                <a:lnTo>
                  <a:pt x="498276" y="501649"/>
                </a:lnTo>
                <a:lnTo>
                  <a:pt x="519533" y="483869"/>
                </a:lnTo>
                <a:lnTo>
                  <a:pt x="540777" y="464819"/>
                </a:lnTo>
                <a:lnTo>
                  <a:pt x="542857" y="463549"/>
                </a:lnTo>
                <a:lnTo>
                  <a:pt x="544921" y="461009"/>
                </a:lnTo>
                <a:lnTo>
                  <a:pt x="547016" y="459739"/>
                </a:lnTo>
                <a:lnTo>
                  <a:pt x="550115" y="457199"/>
                </a:lnTo>
                <a:lnTo>
                  <a:pt x="502374" y="457199"/>
                </a:lnTo>
                <a:lnTo>
                  <a:pt x="502374" y="177799"/>
                </a:lnTo>
                <a:lnTo>
                  <a:pt x="502651" y="170179"/>
                </a:lnTo>
                <a:lnTo>
                  <a:pt x="496165" y="162559"/>
                </a:lnTo>
                <a:lnTo>
                  <a:pt x="487631" y="161289"/>
                </a:lnTo>
                <a:lnTo>
                  <a:pt x="463520" y="151129"/>
                </a:lnTo>
                <a:close/>
              </a:path>
              <a:path w="851534" h="842009">
                <a:moveTo>
                  <a:pt x="389567" y="35559"/>
                </a:moveTo>
                <a:lnTo>
                  <a:pt x="306212" y="35559"/>
                </a:lnTo>
                <a:lnTo>
                  <a:pt x="333992" y="46989"/>
                </a:lnTo>
                <a:lnTo>
                  <a:pt x="444641" y="88899"/>
                </a:lnTo>
                <a:lnTo>
                  <a:pt x="486558" y="105409"/>
                </a:lnTo>
                <a:lnTo>
                  <a:pt x="528284" y="123189"/>
                </a:lnTo>
                <a:lnTo>
                  <a:pt x="546624" y="147319"/>
                </a:lnTo>
                <a:lnTo>
                  <a:pt x="546749" y="184149"/>
                </a:lnTo>
                <a:lnTo>
                  <a:pt x="546876" y="231139"/>
                </a:lnTo>
                <a:lnTo>
                  <a:pt x="546985" y="419099"/>
                </a:lnTo>
                <a:lnTo>
                  <a:pt x="525414" y="436879"/>
                </a:lnTo>
                <a:lnTo>
                  <a:pt x="517721" y="444499"/>
                </a:lnTo>
                <a:lnTo>
                  <a:pt x="502374" y="457199"/>
                </a:lnTo>
                <a:lnTo>
                  <a:pt x="550115" y="457199"/>
                </a:lnTo>
                <a:lnTo>
                  <a:pt x="554763" y="453389"/>
                </a:lnTo>
                <a:lnTo>
                  <a:pt x="577825" y="433069"/>
                </a:lnTo>
                <a:lnTo>
                  <a:pt x="580352" y="430529"/>
                </a:lnTo>
                <a:lnTo>
                  <a:pt x="624913" y="391159"/>
                </a:lnTo>
                <a:lnTo>
                  <a:pt x="577810" y="391159"/>
                </a:lnTo>
                <a:lnTo>
                  <a:pt x="577694" y="278129"/>
                </a:lnTo>
                <a:lnTo>
                  <a:pt x="577567" y="232409"/>
                </a:lnTo>
                <a:lnTo>
                  <a:pt x="577455" y="151129"/>
                </a:lnTo>
                <a:lnTo>
                  <a:pt x="577628" y="147319"/>
                </a:lnTo>
                <a:lnTo>
                  <a:pt x="577744" y="144779"/>
                </a:lnTo>
                <a:lnTo>
                  <a:pt x="655877" y="99059"/>
                </a:lnTo>
                <a:lnTo>
                  <a:pt x="562575" y="99059"/>
                </a:lnTo>
                <a:lnTo>
                  <a:pt x="552902" y="97789"/>
                </a:lnTo>
                <a:lnTo>
                  <a:pt x="543427" y="95249"/>
                </a:lnTo>
                <a:lnTo>
                  <a:pt x="389567" y="35559"/>
                </a:lnTo>
                <a:close/>
              </a:path>
              <a:path w="851534" h="842009">
                <a:moveTo>
                  <a:pt x="215444" y="325119"/>
                </a:moveTo>
                <a:lnTo>
                  <a:pt x="86030" y="370839"/>
                </a:lnTo>
                <a:lnTo>
                  <a:pt x="73584" y="384809"/>
                </a:lnTo>
                <a:lnTo>
                  <a:pt x="73939" y="391159"/>
                </a:lnTo>
                <a:lnTo>
                  <a:pt x="77068" y="397509"/>
                </a:lnTo>
                <a:lnTo>
                  <a:pt x="82105" y="402589"/>
                </a:lnTo>
                <a:lnTo>
                  <a:pt x="88382" y="403859"/>
                </a:lnTo>
                <a:lnTo>
                  <a:pt x="95226" y="403859"/>
                </a:lnTo>
                <a:lnTo>
                  <a:pt x="217820" y="358139"/>
                </a:lnTo>
                <a:lnTo>
                  <a:pt x="223852" y="355599"/>
                </a:lnTo>
                <a:lnTo>
                  <a:pt x="228118" y="350519"/>
                </a:lnTo>
                <a:lnTo>
                  <a:pt x="230259" y="344169"/>
                </a:lnTo>
                <a:lnTo>
                  <a:pt x="229913" y="336549"/>
                </a:lnTo>
                <a:lnTo>
                  <a:pt x="226779" y="331469"/>
                </a:lnTo>
                <a:lnTo>
                  <a:pt x="221731" y="326389"/>
                </a:lnTo>
                <a:lnTo>
                  <a:pt x="215444" y="325119"/>
                </a:lnTo>
                <a:close/>
              </a:path>
              <a:path w="851534" h="842009">
                <a:moveTo>
                  <a:pt x="648424" y="331469"/>
                </a:moveTo>
                <a:lnTo>
                  <a:pt x="577810" y="391159"/>
                </a:lnTo>
                <a:lnTo>
                  <a:pt x="624913" y="391159"/>
                </a:lnTo>
                <a:lnTo>
                  <a:pt x="630663" y="386079"/>
                </a:lnTo>
                <a:lnTo>
                  <a:pt x="632049" y="384809"/>
                </a:lnTo>
                <a:lnTo>
                  <a:pt x="633544" y="384809"/>
                </a:lnTo>
                <a:lnTo>
                  <a:pt x="635377" y="383539"/>
                </a:lnTo>
                <a:lnTo>
                  <a:pt x="668919" y="383539"/>
                </a:lnTo>
                <a:lnTo>
                  <a:pt x="648424" y="331469"/>
                </a:lnTo>
                <a:close/>
              </a:path>
              <a:path w="851534" h="842009">
                <a:moveTo>
                  <a:pt x="209519" y="232409"/>
                </a:moveTo>
                <a:lnTo>
                  <a:pt x="80123" y="278129"/>
                </a:lnTo>
                <a:lnTo>
                  <a:pt x="67672" y="292099"/>
                </a:lnTo>
                <a:lnTo>
                  <a:pt x="67959" y="297179"/>
                </a:lnTo>
                <a:lnTo>
                  <a:pt x="89319" y="311149"/>
                </a:lnTo>
                <a:lnTo>
                  <a:pt x="211859" y="265429"/>
                </a:lnTo>
                <a:lnTo>
                  <a:pt x="217888" y="262889"/>
                </a:lnTo>
                <a:lnTo>
                  <a:pt x="222149" y="257809"/>
                </a:lnTo>
                <a:lnTo>
                  <a:pt x="224284" y="251459"/>
                </a:lnTo>
                <a:lnTo>
                  <a:pt x="223936" y="243839"/>
                </a:lnTo>
                <a:lnTo>
                  <a:pt x="220831" y="238759"/>
                </a:lnTo>
                <a:lnTo>
                  <a:pt x="215800" y="233679"/>
                </a:lnTo>
                <a:lnTo>
                  <a:pt x="209519" y="232409"/>
                </a:lnTo>
                <a:close/>
              </a:path>
              <a:path w="851534" h="842009">
                <a:moveTo>
                  <a:pt x="209502" y="134619"/>
                </a:moveTo>
                <a:lnTo>
                  <a:pt x="80123" y="180339"/>
                </a:lnTo>
                <a:lnTo>
                  <a:pt x="67687" y="194309"/>
                </a:lnTo>
                <a:lnTo>
                  <a:pt x="67916" y="199389"/>
                </a:lnTo>
                <a:lnTo>
                  <a:pt x="68031" y="201929"/>
                </a:lnTo>
                <a:lnTo>
                  <a:pt x="71162" y="207009"/>
                </a:lnTo>
                <a:lnTo>
                  <a:pt x="76200" y="212089"/>
                </a:lnTo>
                <a:lnTo>
                  <a:pt x="82476" y="214629"/>
                </a:lnTo>
                <a:lnTo>
                  <a:pt x="89318" y="213359"/>
                </a:lnTo>
                <a:lnTo>
                  <a:pt x="211859" y="168909"/>
                </a:lnTo>
                <a:lnTo>
                  <a:pt x="217888" y="165099"/>
                </a:lnTo>
                <a:lnTo>
                  <a:pt x="222149" y="160019"/>
                </a:lnTo>
                <a:lnTo>
                  <a:pt x="224284" y="153669"/>
                </a:lnTo>
                <a:lnTo>
                  <a:pt x="223936" y="147319"/>
                </a:lnTo>
                <a:lnTo>
                  <a:pt x="220813" y="140969"/>
                </a:lnTo>
                <a:lnTo>
                  <a:pt x="215777" y="137159"/>
                </a:lnTo>
                <a:lnTo>
                  <a:pt x="209502" y="134619"/>
                </a:lnTo>
                <a:close/>
              </a:path>
              <a:path w="851534" h="842009">
                <a:moveTo>
                  <a:pt x="762984" y="134619"/>
                </a:moveTo>
                <a:lnTo>
                  <a:pt x="633620" y="180339"/>
                </a:lnTo>
                <a:lnTo>
                  <a:pt x="621182" y="194309"/>
                </a:lnTo>
                <a:lnTo>
                  <a:pt x="621413" y="199389"/>
                </a:lnTo>
                <a:lnTo>
                  <a:pt x="621528" y="201929"/>
                </a:lnTo>
                <a:lnTo>
                  <a:pt x="624657" y="207009"/>
                </a:lnTo>
                <a:lnTo>
                  <a:pt x="629694" y="212089"/>
                </a:lnTo>
                <a:lnTo>
                  <a:pt x="635970" y="214629"/>
                </a:lnTo>
                <a:lnTo>
                  <a:pt x="642817" y="213359"/>
                </a:lnTo>
                <a:lnTo>
                  <a:pt x="765345" y="168909"/>
                </a:lnTo>
                <a:lnTo>
                  <a:pt x="771367" y="165099"/>
                </a:lnTo>
                <a:lnTo>
                  <a:pt x="775627" y="160019"/>
                </a:lnTo>
                <a:lnTo>
                  <a:pt x="777762" y="153669"/>
                </a:lnTo>
                <a:lnTo>
                  <a:pt x="777407" y="147319"/>
                </a:lnTo>
                <a:lnTo>
                  <a:pt x="774280" y="140969"/>
                </a:lnTo>
                <a:lnTo>
                  <a:pt x="769250" y="137159"/>
                </a:lnTo>
                <a:lnTo>
                  <a:pt x="762984" y="134619"/>
                </a:lnTo>
                <a:close/>
              </a:path>
              <a:path w="851534" h="842009">
                <a:moveTo>
                  <a:pt x="834038" y="0"/>
                </a:moveTo>
                <a:lnTo>
                  <a:pt x="816057" y="5079"/>
                </a:lnTo>
                <a:lnTo>
                  <a:pt x="769221" y="22859"/>
                </a:lnTo>
                <a:lnTo>
                  <a:pt x="722420" y="41909"/>
                </a:lnTo>
                <a:lnTo>
                  <a:pt x="581722" y="95249"/>
                </a:lnTo>
                <a:lnTo>
                  <a:pt x="572247" y="97789"/>
                </a:lnTo>
                <a:lnTo>
                  <a:pt x="562575" y="99059"/>
                </a:lnTo>
                <a:lnTo>
                  <a:pt x="655877" y="99059"/>
                </a:lnTo>
                <a:lnTo>
                  <a:pt x="732289" y="69849"/>
                </a:lnTo>
                <a:lnTo>
                  <a:pt x="821140" y="34289"/>
                </a:lnTo>
                <a:lnTo>
                  <a:pt x="851365" y="34290"/>
                </a:lnTo>
                <a:lnTo>
                  <a:pt x="851364" y="29210"/>
                </a:lnTo>
                <a:lnTo>
                  <a:pt x="850002" y="10160"/>
                </a:lnTo>
                <a:lnTo>
                  <a:pt x="844790" y="1270"/>
                </a:lnTo>
                <a:lnTo>
                  <a:pt x="8340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13641375" y="6935593"/>
            <a:ext cx="921385" cy="892810"/>
          </a:xfrm>
          <a:custGeom>
            <a:avLst/>
            <a:gdLst/>
            <a:ahLst/>
            <a:cxnLst/>
            <a:rect l="l" t="t" r="r" b="b"/>
            <a:pathLst>
              <a:path w="921384" h="892809">
                <a:moveTo>
                  <a:pt x="661207" y="372110"/>
                </a:moveTo>
                <a:lnTo>
                  <a:pt x="608892" y="377190"/>
                </a:lnTo>
                <a:lnTo>
                  <a:pt x="560154" y="392430"/>
                </a:lnTo>
                <a:lnTo>
                  <a:pt x="516046" y="416560"/>
                </a:lnTo>
                <a:lnTo>
                  <a:pt x="477624" y="448310"/>
                </a:lnTo>
                <a:lnTo>
                  <a:pt x="445911" y="486410"/>
                </a:lnTo>
                <a:lnTo>
                  <a:pt x="421968" y="530860"/>
                </a:lnTo>
                <a:lnTo>
                  <a:pt x="406837" y="580390"/>
                </a:lnTo>
                <a:lnTo>
                  <a:pt x="401562" y="632460"/>
                </a:lnTo>
                <a:lnTo>
                  <a:pt x="406837" y="685800"/>
                </a:lnTo>
                <a:lnTo>
                  <a:pt x="421968" y="734060"/>
                </a:lnTo>
                <a:lnTo>
                  <a:pt x="445911" y="778510"/>
                </a:lnTo>
                <a:lnTo>
                  <a:pt x="477625" y="816610"/>
                </a:lnTo>
                <a:lnTo>
                  <a:pt x="516047" y="848360"/>
                </a:lnTo>
                <a:lnTo>
                  <a:pt x="560154" y="872490"/>
                </a:lnTo>
                <a:lnTo>
                  <a:pt x="608893" y="887730"/>
                </a:lnTo>
                <a:lnTo>
                  <a:pt x="661208" y="892810"/>
                </a:lnTo>
                <a:lnTo>
                  <a:pt x="713536" y="887730"/>
                </a:lnTo>
                <a:lnTo>
                  <a:pt x="762277" y="872490"/>
                </a:lnTo>
                <a:lnTo>
                  <a:pt x="778527" y="863600"/>
                </a:lnTo>
                <a:lnTo>
                  <a:pt x="661238" y="863600"/>
                </a:lnTo>
                <a:lnTo>
                  <a:pt x="614875" y="858520"/>
                </a:lnTo>
                <a:lnTo>
                  <a:pt x="571693" y="845820"/>
                </a:lnTo>
                <a:lnTo>
                  <a:pt x="532619" y="824230"/>
                </a:lnTo>
                <a:lnTo>
                  <a:pt x="498576" y="796290"/>
                </a:lnTo>
                <a:lnTo>
                  <a:pt x="470484" y="762000"/>
                </a:lnTo>
                <a:lnTo>
                  <a:pt x="449266" y="722630"/>
                </a:lnTo>
                <a:lnTo>
                  <a:pt x="435854" y="679450"/>
                </a:lnTo>
                <a:lnTo>
                  <a:pt x="431176" y="632460"/>
                </a:lnTo>
                <a:lnTo>
                  <a:pt x="435854" y="586740"/>
                </a:lnTo>
                <a:lnTo>
                  <a:pt x="449266" y="542290"/>
                </a:lnTo>
                <a:lnTo>
                  <a:pt x="470484" y="504190"/>
                </a:lnTo>
                <a:lnTo>
                  <a:pt x="498575" y="469900"/>
                </a:lnTo>
                <a:lnTo>
                  <a:pt x="532618" y="440690"/>
                </a:lnTo>
                <a:lnTo>
                  <a:pt x="571693" y="420370"/>
                </a:lnTo>
                <a:lnTo>
                  <a:pt x="614874" y="406400"/>
                </a:lnTo>
                <a:lnTo>
                  <a:pt x="661238" y="401320"/>
                </a:lnTo>
                <a:lnTo>
                  <a:pt x="778527" y="401320"/>
                </a:lnTo>
                <a:lnTo>
                  <a:pt x="762276" y="392430"/>
                </a:lnTo>
                <a:lnTo>
                  <a:pt x="713536" y="377190"/>
                </a:lnTo>
                <a:lnTo>
                  <a:pt x="661207" y="372110"/>
                </a:lnTo>
                <a:close/>
              </a:path>
              <a:path w="921384" h="892809">
                <a:moveTo>
                  <a:pt x="778527" y="401320"/>
                </a:moveTo>
                <a:lnTo>
                  <a:pt x="661238" y="401320"/>
                </a:lnTo>
                <a:lnTo>
                  <a:pt x="707606" y="406400"/>
                </a:lnTo>
                <a:lnTo>
                  <a:pt x="750794" y="420370"/>
                </a:lnTo>
                <a:lnTo>
                  <a:pt x="789870" y="440690"/>
                </a:lnTo>
                <a:lnTo>
                  <a:pt x="823900" y="469900"/>
                </a:lnTo>
                <a:lnTo>
                  <a:pt x="851992" y="504190"/>
                </a:lnTo>
                <a:lnTo>
                  <a:pt x="873210" y="542290"/>
                </a:lnTo>
                <a:lnTo>
                  <a:pt x="886623" y="586740"/>
                </a:lnTo>
                <a:lnTo>
                  <a:pt x="891300" y="632460"/>
                </a:lnTo>
                <a:lnTo>
                  <a:pt x="886610" y="679450"/>
                </a:lnTo>
                <a:lnTo>
                  <a:pt x="873199" y="722630"/>
                </a:lnTo>
                <a:lnTo>
                  <a:pt x="851988" y="762000"/>
                </a:lnTo>
                <a:lnTo>
                  <a:pt x="823901" y="796290"/>
                </a:lnTo>
                <a:lnTo>
                  <a:pt x="789871" y="824230"/>
                </a:lnTo>
                <a:lnTo>
                  <a:pt x="750795" y="845820"/>
                </a:lnTo>
                <a:lnTo>
                  <a:pt x="707606" y="858520"/>
                </a:lnTo>
                <a:lnTo>
                  <a:pt x="661238" y="863600"/>
                </a:lnTo>
                <a:lnTo>
                  <a:pt x="778527" y="863600"/>
                </a:lnTo>
                <a:lnTo>
                  <a:pt x="844821" y="816610"/>
                </a:lnTo>
                <a:lnTo>
                  <a:pt x="876535" y="778510"/>
                </a:lnTo>
                <a:lnTo>
                  <a:pt x="900478" y="734060"/>
                </a:lnTo>
                <a:lnTo>
                  <a:pt x="915608" y="685800"/>
                </a:lnTo>
                <a:lnTo>
                  <a:pt x="920884" y="632460"/>
                </a:lnTo>
                <a:lnTo>
                  <a:pt x="915608" y="580390"/>
                </a:lnTo>
                <a:lnTo>
                  <a:pt x="900478" y="530860"/>
                </a:lnTo>
                <a:lnTo>
                  <a:pt x="876534" y="486410"/>
                </a:lnTo>
                <a:lnTo>
                  <a:pt x="844821" y="448310"/>
                </a:lnTo>
                <a:lnTo>
                  <a:pt x="806385" y="416560"/>
                </a:lnTo>
                <a:lnTo>
                  <a:pt x="778527" y="401320"/>
                </a:lnTo>
                <a:close/>
              </a:path>
              <a:path w="921384" h="892809">
                <a:moveTo>
                  <a:pt x="772659" y="546100"/>
                </a:moveTo>
                <a:lnTo>
                  <a:pt x="549817" y="546100"/>
                </a:lnTo>
                <a:lnTo>
                  <a:pt x="543181" y="552450"/>
                </a:lnTo>
                <a:lnTo>
                  <a:pt x="543181" y="787400"/>
                </a:lnTo>
                <a:lnTo>
                  <a:pt x="549817" y="795020"/>
                </a:lnTo>
                <a:lnTo>
                  <a:pt x="772660" y="795020"/>
                </a:lnTo>
                <a:lnTo>
                  <a:pt x="779265" y="787400"/>
                </a:lnTo>
                <a:lnTo>
                  <a:pt x="779265" y="764540"/>
                </a:lnTo>
                <a:lnTo>
                  <a:pt x="572795" y="764540"/>
                </a:lnTo>
                <a:lnTo>
                  <a:pt x="572795" y="576580"/>
                </a:lnTo>
                <a:lnTo>
                  <a:pt x="779264" y="576580"/>
                </a:lnTo>
                <a:lnTo>
                  <a:pt x="779264" y="553720"/>
                </a:lnTo>
                <a:lnTo>
                  <a:pt x="772659" y="546100"/>
                </a:lnTo>
                <a:close/>
              </a:path>
              <a:path w="921384" h="892809">
                <a:moveTo>
                  <a:pt x="197835" y="614679"/>
                </a:moveTo>
                <a:lnTo>
                  <a:pt x="162858" y="614679"/>
                </a:lnTo>
                <a:lnTo>
                  <a:pt x="176945" y="636269"/>
                </a:lnTo>
                <a:lnTo>
                  <a:pt x="192657" y="657859"/>
                </a:lnTo>
                <a:lnTo>
                  <a:pt x="228587" y="694689"/>
                </a:lnTo>
                <a:lnTo>
                  <a:pt x="286489" y="736599"/>
                </a:lnTo>
                <a:lnTo>
                  <a:pt x="352564" y="765809"/>
                </a:lnTo>
                <a:lnTo>
                  <a:pt x="360367" y="768349"/>
                </a:lnTo>
                <a:lnTo>
                  <a:pt x="368600" y="763269"/>
                </a:lnTo>
                <a:lnTo>
                  <a:pt x="373330" y="748030"/>
                </a:lnTo>
                <a:lnTo>
                  <a:pt x="368937" y="739139"/>
                </a:lnTo>
                <a:lnTo>
                  <a:pt x="330224" y="726439"/>
                </a:lnTo>
                <a:lnTo>
                  <a:pt x="300962" y="711199"/>
                </a:lnTo>
                <a:lnTo>
                  <a:pt x="248223" y="673099"/>
                </a:lnTo>
                <a:lnTo>
                  <a:pt x="214235" y="637539"/>
                </a:lnTo>
                <a:lnTo>
                  <a:pt x="199477" y="617219"/>
                </a:lnTo>
                <a:lnTo>
                  <a:pt x="197835" y="614679"/>
                </a:lnTo>
                <a:close/>
              </a:path>
              <a:path w="921384" h="892809">
                <a:moveTo>
                  <a:pt x="779264" y="576580"/>
                </a:moveTo>
                <a:lnTo>
                  <a:pt x="749681" y="576580"/>
                </a:lnTo>
                <a:lnTo>
                  <a:pt x="749681" y="764540"/>
                </a:lnTo>
                <a:lnTo>
                  <a:pt x="779265" y="764540"/>
                </a:lnTo>
                <a:lnTo>
                  <a:pt x="779264" y="576580"/>
                </a:lnTo>
                <a:close/>
              </a:path>
              <a:path w="921384" h="892809">
                <a:moveTo>
                  <a:pt x="162238" y="558799"/>
                </a:moveTo>
                <a:lnTo>
                  <a:pt x="154502" y="558799"/>
                </a:lnTo>
                <a:lnTo>
                  <a:pt x="153510" y="560069"/>
                </a:lnTo>
                <a:lnTo>
                  <a:pt x="148586" y="561339"/>
                </a:lnTo>
                <a:lnTo>
                  <a:pt x="145406" y="565149"/>
                </a:lnTo>
                <a:lnTo>
                  <a:pt x="123604" y="647699"/>
                </a:lnTo>
                <a:lnTo>
                  <a:pt x="121534" y="655319"/>
                </a:lnTo>
                <a:lnTo>
                  <a:pt x="126252" y="664209"/>
                </a:lnTo>
                <a:lnTo>
                  <a:pt x="142000" y="668019"/>
                </a:lnTo>
                <a:lnTo>
                  <a:pt x="150082" y="662939"/>
                </a:lnTo>
                <a:lnTo>
                  <a:pt x="152152" y="655319"/>
                </a:lnTo>
                <a:lnTo>
                  <a:pt x="162858" y="614679"/>
                </a:lnTo>
                <a:lnTo>
                  <a:pt x="197835" y="614679"/>
                </a:lnTo>
                <a:lnTo>
                  <a:pt x="186341" y="596899"/>
                </a:lnTo>
                <a:lnTo>
                  <a:pt x="247647" y="596899"/>
                </a:lnTo>
                <a:lnTo>
                  <a:pt x="249559" y="589279"/>
                </a:lnTo>
                <a:lnTo>
                  <a:pt x="244841" y="581659"/>
                </a:lnTo>
                <a:lnTo>
                  <a:pt x="236967" y="579119"/>
                </a:lnTo>
                <a:lnTo>
                  <a:pt x="162238" y="558799"/>
                </a:lnTo>
                <a:close/>
              </a:path>
              <a:path w="921384" h="892809">
                <a:moveTo>
                  <a:pt x="625326" y="576580"/>
                </a:moveTo>
                <a:lnTo>
                  <a:pt x="595712" y="576580"/>
                </a:lnTo>
                <a:lnTo>
                  <a:pt x="595712" y="609600"/>
                </a:lnTo>
                <a:lnTo>
                  <a:pt x="602348" y="615950"/>
                </a:lnTo>
                <a:lnTo>
                  <a:pt x="618691" y="615950"/>
                </a:lnTo>
                <a:lnTo>
                  <a:pt x="625326" y="609600"/>
                </a:lnTo>
                <a:lnTo>
                  <a:pt x="625326" y="576580"/>
                </a:lnTo>
                <a:close/>
              </a:path>
              <a:path w="921384" h="892809">
                <a:moveTo>
                  <a:pt x="726764" y="576580"/>
                </a:moveTo>
                <a:lnTo>
                  <a:pt x="697150" y="576580"/>
                </a:lnTo>
                <a:lnTo>
                  <a:pt x="697150" y="609600"/>
                </a:lnTo>
                <a:lnTo>
                  <a:pt x="703785" y="615950"/>
                </a:lnTo>
                <a:lnTo>
                  <a:pt x="720128" y="615950"/>
                </a:lnTo>
                <a:lnTo>
                  <a:pt x="726764" y="609600"/>
                </a:lnTo>
                <a:lnTo>
                  <a:pt x="726764" y="576580"/>
                </a:lnTo>
                <a:close/>
              </a:path>
              <a:path w="921384" h="892809">
                <a:moveTo>
                  <a:pt x="247647" y="596899"/>
                </a:moveTo>
                <a:lnTo>
                  <a:pt x="186341" y="596899"/>
                </a:lnTo>
                <a:lnTo>
                  <a:pt x="229462" y="608329"/>
                </a:lnTo>
                <a:lnTo>
                  <a:pt x="237336" y="609599"/>
                </a:lnTo>
                <a:lnTo>
                  <a:pt x="245415" y="605789"/>
                </a:lnTo>
                <a:lnTo>
                  <a:pt x="247647" y="596899"/>
                </a:lnTo>
                <a:close/>
              </a:path>
              <a:path w="921384" h="892809">
                <a:moveTo>
                  <a:pt x="661238" y="471170"/>
                </a:moveTo>
                <a:lnTo>
                  <a:pt x="624669" y="482600"/>
                </a:lnTo>
                <a:lnTo>
                  <a:pt x="597054" y="523240"/>
                </a:lnTo>
                <a:lnTo>
                  <a:pt x="595712" y="537210"/>
                </a:lnTo>
                <a:lnTo>
                  <a:pt x="595712" y="546100"/>
                </a:lnTo>
                <a:lnTo>
                  <a:pt x="625296" y="546100"/>
                </a:lnTo>
                <a:lnTo>
                  <a:pt x="625296" y="537210"/>
                </a:lnTo>
                <a:lnTo>
                  <a:pt x="625908" y="530860"/>
                </a:lnTo>
                <a:lnTo>
                  <a:pt x="654016" y="501650"/>
                </a:lnTo>
                <a:lnTo>
                  <a:pt x="661207" y="500380"/>
                </a:lnTo>
                <a:lnTo>
                  <a:pt x="716028" y="500380"/>
                </a:lnTo>
                <a:lnTo>
                  <a:pt x="708362" y="491490"/>
                </a:lnTo>
                <a:lnTo>
                  <a:pt x="707502" y="490220"/>
                </a:lnTo>
                <a:lnTo>
                  <a:pt x="697807" y="482600"/>
                </a:lnTo>
                <a:lnTo>
                  <a:pt x="686686" y="476250"/>
                </a:lnTo>
                <a:lnTo>
                  <a:pt x="674407" y="472440"/>
                </a:lnTo>
                <a:lnTo>
                  <a:pt x="661238" y="471170"/>
                </a:lnTo>
                <a:close/>
              </a:path>
              <a:path w="921384" h="892809">
                <a:moveTo>
                  <a:pt x="716028" y="500380"/>
                </a:moveTo>
                <a:lnTo>
                  <a:pt x="661207" y="500380"/>
                </a:lnTo>
                <a:lnTo>
                  <a:pt x="668412" y="501650"/>
                </a:lnTo>
                <a:lnTo>
                  <a:pt x="675135" y="504190"/>
                </a:lnTo>
                <a:lnTo>
                  <a:pt x="681230" y="506730"/>
                </a:lnTo>
                <a:lnTo>
                  <a:pt x="686551" y="511810"/>
                </a:lnTo>
                <a:lnTo>
                  <a:pt x="687227" y="511810"/>
                </a:lnTo>
                <a:lnTo>
                  <a:pt x="697119" y="546100"/>
                </a:lnTo>
                <a:lnTo>
                  <a:pt x="726733" y="546100"/>
                </a:lnTo>
                <a:lnTo>
                  <a:pt x="726733" y="537210"/>
                </a:lnTo>
                <a:lnTo>
                  <a:pt x="725461" y="524510"/>
                </a:lnTo>
                <a:lnTo>
                  <a:pt x="721810" y="511810"/>
                </a:lnTo>
                <a:lnTo>
                  <a:pt x="716028" y="500380"/>
                </a:lnTo>
                <a:close/>
              </a:path>
              <a:path w="921384" h="892809">
                <a:moveTo>
                  <a:pt x="259665" y="0"/>
                </a:moveTo>
                <a:lnTo>
                  <a:pt x="207337" y="6349"/>
                </a:lnTo>
                <a:lnTo>
                  <a:pt x="158592" y="21589"/>
                </a:lnTo>
                <a:lnTo>
                  <a:pt x="114484" y="44449"/>
                </a:lnTo>
                <a:lnTo>
                  <a:pt x="76064" y="76199"/>
                </a:lnTo>
                <a:lnTo>
                  <a:pt x="44356" y="115569"/>
                </a:lnTo>
                <a:lnTo>
                  <a:pt x="20411" y="160019"/>
                </a:lnTo>
                <a:lnTo>
                  <a:pt x="5277" y="208279"/>
                </a:lnTo>
                <a:lnTo>
                  <a:pt x="0" y="261619"/>
                </a:lnTo>
                <a:lnTo>
                  <a:pt x="5277" y="313689"/>
                </a:lnTo>
                <a:lnTo>
                  <a:pt x="20412" y="363219"/>
                </a:lnTo>
                <a:lnTo>
                  <a:pt x="44357" y="406399"/>
                </a:lnTo>
                <a:lnTo>
                  <a:pt x="76065" y="445769"/>
                </a:lnTo>
                <a:lnTo>
                  <a:pt x="114495" y="477519"/>
                </a:lnTo>
                <a:lnTo>
                  <a:pt x="158602" y="501649"/>
                </a:lnTo>
                <a:lnTo>
                  <a:pt x="207342" y="516889"/>
                </a:lnTo>
                <a:lnTo>
                  <a:pt x="259666" y="521969"/>
                </a:lnTo>
                <a:lnTo>
                  <a:pt x="311995" y="516889"/>
                </a:lnTo>
                <a:lnTo>
                  <a:pt x="360735" y="501650"/>
                </a:lnTo>
                <a:lnTo>
                  <a:pt x="376986" y="492760"/>
                </a:lnTo>
                <a:lnTo>
                  <a:pt x="259666" y="492759"/>
                </a:lnTo>
                <a:lnTo>
                  <a:pt x="213306" y="487679"/>
                </a:lnTo>
                <a:lnTo>
                  <a:pt x="170120" y="473709"/>
                </a:lnTo>
                <a:lnTo>
                  <a:pt x="131038" y="452119"/>
                </a:lnTo>
                <a:lnTo>
                  <a:pt x="96991" y="424179"/>
                </a:lnTo>
                <a:lnTo>
                  <a:pt x="68893" y="389889"/>
                </a:lnTo>
                <a:lnTo>
                  <a:pt x="47681" y="350519"/>
                </a:lnTo>
                <a:lnTo>
                  <a:pt x="34279" y="307339"/>
                </a:lnTo>
                <a:lnTo>
                  <a:pt x="29607" y="261619"/>
                </a:lnTo>
                <a:lnTo>
                  <a:pt x="34030" y="217169"/>
                </a:lnTo>
                <a:lnTo>
                  <a:pt x="34156" y="215899"/>
                </a:lnTo>
                <a:lnTo>
                  <a:pt x="34282" y="214629"/>
                </a:lnTo>
                <a:lnTo>
                  <a:pt x="47690" y="171449"/>
                </a:lnTo>
                <a:lnTo>
                  <a:pt x="68903" y="132079"/>
                </a:lnTo>
                <a:lnTo>
                  <a:pt x="96991" y="97789"/>
                </a:lnTo>
                <a:lnTo>
                  <a:pt x="131037" y="69849"/>
                </a:lnTo>
                <a:lnTo>
                  <a:pt x="170119" y="48259"/>
                </a:lnTo>
                <a:lnTo>
                  <a:pt x="213305" y="34289"/>
                </a:lnTo>
                <a:lnTo>
                  <a:pt x="259665" y="30479"/>
                </a:lnTo>
                <a:lnTo>
                  <a:pt x="377888" y="30480"/>
                </a:lnTo>
                <a:lnTo>
                  <a:pt x="360734" y="21590"/>
                </a:lnTo>
                <a:lnTo>
                  <a:pt x="311994" y="6350"/>
                </a:lnTo>
                <a:lnTo>
                  <a:pt x="259665" y="0"/>
                </a:lnTo>
                <a:close/>
              </a:path>
              <a:path w="921384" h="892809">
                <a:moveTo>
                  <a:pt x="377888" y="30480"/>
                </a:moveTo>
                <a:lnTo>
                  <a:pt x="259665" y="30479"/>
                </a:lnTo>
                <a:lnTo>
                  <a:pt x="306029" y="34290"/>
                </a:lnTo>
                <a:lnTo>
                  <a:pt x="349210" y="48260"/>
                </a:lnTo>
                <a:lnTo>
                  <a:pt x="388285" y="69850"/>
                </a:lnTo>
                <a:lnTo>
                  <a:pt x="422328" y="97790"/>
                </a:lnTo>
                <a:lnTo>
                  <a:pt x="450420" y="132080"/>
                </a:lnTo>
                <a:lnTo>
                  <a:pt x="471637" y="171450"/>
                </a:lnTo>
                <a:lnTo>
                  <a:pt x="485050" y="214630"/>
                </a:lnTo>
                <a:lnTo>
                  <a:pt x="489728" y="261620"/>
                </a:lnTo>
                <a:lnTo>
                  <a:pt x="485050" y="307340"/>
                </a:lnTo>
                <a:lnTo>
                  <a:pt x="471638" y="350520"/>
                </a:lnTo>
                <a:lnTo>
                  <a:pt x="450420" y="389890"/>
                </a:lnTo>
                <a:lnTo>
                  <a:pt x="422328" y="424180"/>
                </a:lnTo>
                <a:lnTo>
                  <a:pt x="388285" y="452120"/>
                </a:lnTo>
                <a:lnTo>
                  <a:pt x="349211" y="473710"/>
                </a:lnTo>
                <a:lnTo>
                  <a:pt x="306030" y="487679"/>
                </a:lnTo>
                <a:lnTo>
                  <a:pt x="259666" y="492759"/>
                </a:lnTo>
                <a:lnTo>
                  <a:pt x="376986" y="492760"/>
                </a:lnTo>
                <a:lnTo>
                  <a:pt x="443279" y="445770"/>
                </a:lnTo>
                <a:lnTo>
                  <a:pt x="474980" y="406400"/>
                </a:lnTo>
                <a:lnTo>
                  <a:pt x="498925" y="363220"/>
                </a:lnTo>
                <a:lnTo>
                  <a:pt x="514062" y="313690"/>
                </a:lnTo>
                <a:lnTo>
                  <a:pt x="519342" y="261620"/>
                </a:lnTo>
                <a:lnTo>
                  <a:pt x="514188" y="209550"/>
                </a:lnTo>
                <a:lnTo>
                  <a:pt x="498924" y="160020"/>
                </a:lnTo>
                <a:lnTo>
                  <a:pt x="474980" y="115570"/>
                </a:lnTo>
                <a:lnTo>
                  <a:pt x="443279" y="76200"/>
                </a:lnTo>
                <a:lnTo>
                  <a:pt x="404843" y="44450"/>
                </a:lnTo>
                <a:lnTo>
                  <a:pt x="377888" y="30480"/>
                </a:lnTo>
                <a:close/>
              </a:path>
              <a:path w="921384" h="892809">
                <a:moveTo>
                  <a:pt x="274399" y="380999"/>
                </a:moveTo>
                <a:lnTo>
                  <a:pt x="244933" y="380999"/>
                </a:lnTo>
                <a:lnTo>
                  <a:pt x="244933" y="417829"/>
                </a:lnTo>
                <a:lnTo>
                  <a:pt x="251516" y="424179"/>
                </a:lnTo>
                <a:lnTo>
                  <a:pt x="267791" y="424179"/>
                </a:lnTo>
                <a:lnTo>
                  <a:pt x="274399" y="417829"/>
                </a:lnTo>
                <a:lnTo>
                  <a:pt x="274399" y="380999"/>
                </a:lnTo>
                <a:close/>
              </a:path>
              <a:path w="921384" h="892809">
                <a:moveTo>
                  <a:pt x="200868" y="298449"/>
                </a:moveTo>
                <a:lnTo>
                  <a:pt x="184522" y="298449"/>
                </a:lnTo>
                <a:lnTo>
                  <a:pt x="177892" y="304799"/>
                </a:lnTo>
                <a:lnTo>
                  <a:pt x="177892" y="313689"/>
                </a:lnTo>
                <a:lnTo>
                  <a:pt x="189342" y="350519"/>
                </a:lnTo>
                <a:lnTo>
                  <a:pt x="231257" y="378459"/>
                </a:lnTo>
                <a:lnTo>
                  <a:pt x="274654" y="380999"/>
                </a:lnTo>
                <a:lnTo>
                  <a:pt x="288075" y="378459"/>
                </a:lnTo>
                <a:lnTo>
                  <a:pt x="300595" y="374649"/>
                </a:lnTo>
                <a:lnTo>
                  <a:pt x="311934" y="369569"/>
                </a:lnTo>
                <a:lnTo>
                  <a:pt x="321812" y="360680"/>
                </a:lnTo>
                <a:lnTo>
                  <a:pt x="329986" y="350520"/>
                </a:lnTo>
                <a:lnTo>
                  <a:pt x="237223" y="350519"/>
                </a:lnTo>
                <a:lnTo>
                  <a:pt x="230261" y="347979"/>
                </a:lnTo>
                <a:lnTo>
                  <a:pt x="207624" y="314959"/>
                </a:lnTo>
                <a:lnTo>
                  <a:pt x="207497" y="304799"/>
                </a:lnTo>
                <a:lnTo>
                  <a:pt x="200868" y="298449"/>
                </a:lnTo>
                <a:close/>
              </a:path>
              <a:path w="921384" h="892809">
                <a:moveTo>
                  <a:pt x="274654" y="142239"/>
                </a:moveTo>
                <a:lnTo>
                  <a:pt x="231256" y="143509"/>
                </a:lnTo>
                <a:lnTo>
                  <a:pt x="197507" y="161289"/>
                </a:lnTo>
                <a:lnTo>
                  <a:pt x="179257" y="195579"/>
                </a:lnTo>
                <a:lnTo>
                  <a:pt x="178016" y="208279"/>
                </a:lnTo>
                <a:lnTo>
                  <a:pt x="177892" y="209549"/>
                </a:lnTo>
                <a:lnTo>
                  <a:pt x="189342" y="246379"/>
                </a:lnTo>
                <a:lnTo>
                  <a:pt x="231256" y="274319"/>
                </a:lnTo>
                <a:lnTo>
                  <a:pt x="274654" y="275589"/>
                </a:lnTo>
                <a:lnTo>
                  <a:pt x="282109" y="276859"/>
                </a:lnTo>
                <a:lnTo>
                  <a:pt x="311070" y="306070"/>
                </a:lnTo>
                <a:lnTo>
                  <a:pt x="311702" y="314960"/>
                </a:lnTo>
                <a:lnTo>
                  <a:pt x="311070" y="321310"/>
                </a:lnTo>
                <a:lnTo>
                  <a:pt x="282118" y="350519"/>
                </a:lnTo>
                <a:lnTo>
                  <a:pt x="329986" y="350520"/>
                </a:lnTo>
                <a:lnTo>
                  <a:pt x="336166" y="339090"/>
                </a:lnTo>
                <a:lnTo>
                  <a:pt x="340077" y="326390"/>
                </a:lnTo>
                <a:lnTo>
                  <a:pt x="341442" y="313690"/>
                </a:lnTo>
                <a:lnTo>
                  <a:pt x="340077" y="299720"/>
                </a:lnTo>
                <a:lnTo>
                  <a:pt x="321812" y="265430"/>
                </a:lnTo>
                <a:lnTo>
                  <a:pt x="288075" y="247649"/>
                </a:lnTo>
                <a:lnTo>
                  <a:pt x="244677" y="246379"/>
                </a:lnTo>
                <a:lnTo>
                  <a:pt x="237223" y="245109"/>
                </a:lnTo>
                <a:lnTo>
                  <a:pt x="208257" y="215899"/>
                </a:lnTo>
                <a:lnTo>
                  <a:pt x="207497" y="209549"/>
                </a:lnTo>
                <a:lnTo>
                  <a:pt x="208257" y="201929"/>
                </a:lnTo>
                <a:lnTo>
                  <a:pt x="237214" y="172719"/>
                </a:lnTo>
                <a:lnTo>
                  <a:pt x="244677" y="171449"/>
                </a:lnTo>
                <a:lnTo>
                  <a:pt x="329986" y="171450"/>
                </a:lnTo>
                <a:lnTo>
                  <a:pt x="321812" y="161290"/>
                </a:lnTo>
                <a:lnTo>
                  <a:pt x="311934" y="153670"/>
                </a:lnTo>
                <a:lnTo>
                  <a:pt x="300595" y="147320"/>
                </a:lnTo>
                <a:lnTo>
                  <a:pt x="288075" y="143510"/>
                </a:lnTo>
                <a:lnTo>
                  <a:pt x="274654" y="142239"/>
                </a:lnTo>
                <a:close/>
              </a:path>
              <a:path w="921384" h="892809">
                <a:moveTo>
                  <a:pt x="683540" y="284480"/>
                </a:moveTo>
                <a:lnTo>
                  <a:pt x="675461" y="288290"/>
                </a:lnTo>
                <a:lnTo>
                  <a:pt x="671314" y="304800"/>
                </a:lnTo>
                <a:lnTo>
                  <a:pt x="676045" y="312420"/>
                </a:lnTo>
                <a:lnTo>
                  <a:pt x="683909" y="314960"/>
                </a:lnTo>
                <a:lnTo>
                  <a:pt x="758651" y="335280"/>
                </a:lnTo>
                <a:lnTo>
                  <a:pt x="766392" y="334010"/>
                </a:lnTo>
                <a:lnTo>
                  <a:pt x="768297" y="334010"/>
                </a:lnTo>
                <a:lnTo>
                  <a:pt x="772290" y="332740"/>
                </a:lnTo>
                <a:lnTo>
                  <a:pt x="775485" y="328930"/>
                </a:lnTo>
                <a:lnTo>
                  <a:pt x="783890" y="297180"/>
                </a:lnTo>
                <a:lnTo>
                  <a:pt x="734536" y="297180"/>
                </a:lnTo>
                <a:lnTo>
                  <a:pt x="683540" y="284480"/>
                </a:lnTo>
                <a:close/>
              </a:path>
              <a:path w="921384" h="892809">
                <a:moveTo>
                  <a:pt x="560506" y="125730"/>
                </a:moveTo>
                <a:lnTo>
                  <a:pt x="552274" y="130810"/>
                </a:lnTo>
                <a:lnTo>
                  <a:pt x="549939" y="138430"/>
                </a:lnTo>
                <a:lnTo>
                  <a:pt x="547543" y="146050"/>
                </a:lnTo>
                <a:lnTo>
                  <a:pt x="551966" y="154940"/>
                </a:lnTo>
                <a:lnTo>
                  <a:pt x="559769" y="156210"/>
                </a:lnTo>
                <a:lnTo>
                  <a:pt x="590663" y="167640"/>
                </a:lnTo>
                <a:lnTo>
                  <a:pt x="647336" y="200660"/>
                </a:lnTo>
                <a:lnTo>
                  <a:pt x="690372" y="237490"/>
                </a:lnTo>
                <a:lnTo>
                  <a:pt x="721408" y="276860"/>
                </a:lnTo>
                <a:lnTo>
                  <a:pt x="734536" y="297180"/>
                </a:lnTo>
                <a:lnTo>
                  <a:pt x="783890" y="297180"/>
                </a:lnTo>
                <a:lnTo>
                  <a:pt x="788597" y="279400"/>
                </a:lnTo>
                <a:lnTo>
                  <a:pt x="758036" y="279400"/>
                </a:lnTo>
                <a:lnTo>
                  <a:pt x="743945" y="256540"/>
                </a:lnTo>
                <a:lnTo>
                  <a:pt x="710983" y="217170"/>
                </a:lnTo>
                <a:lnTo>
                  <a:pt x="664494" y="176530"/>
                </a:lnTo>
                <a:lnTo>
                  <a:pt x="602245" y="140970"/>
                </a:lnTo>
                <a:lnTo>
                  <a:pt x="568309" y="128270"/>
                </a:lnTo>
                <a:lnTo>
                  <a:pt x="560506" y="125730"/>
                </a:lnTo>
                <a:close/>
              </a:path>
              <a:path w="921384" h="892809">
                <a:moveTo>
                  <a:pt x="778895" y="226060"/>
                </a:moveTo>
                <a:lnTo>
                  <a:pt x="770816" y="231140"/>
                </a:lnTo>
                <a:lnTo>
                  <a:pt x="758036" y="279400"/>
                </a:lnTo>
                <a:lnTo>
                  <a:pt x="788597" y="279400"/>
                </a:lnTo>
                <a:lnTo>
                  <a:pt x="799355" y="238760"/>
                </a:lnTo>
                <a:lnTo>
                  <a:pt x="794624" y="229870"/>
                </a:lnTo>
                <a:lnTo>
                  <a:pt x="786759" y="228600"/>
                </a:lnTo>
                <a:lnTo>
                  <a:pt x="778895" y="226060"/>
                </a:lnTo>
                <a:close/>
              </a:path>
              <a:path w="921384" h="892809">
                <a:moveTo>
                  <a:pt x="329986" y="171450"/>
                </a:moveTo>
                <a:lnTo>
                  <a:pt x="274654" y="171449"/>
                </a:lnTo>
                <a:lnTo>
                  <a:pt x="282109" y="172719"/>
                </a:lnTo>
                <a:lnTo>
                  <a:pt x="289071" y="173990"/>
                </a:lnTo>
                <a:lnTo>
                  <a:pt x="311702" y="208280"/>
                </a:lnTo>
                <a:lnTo>
                  <a:pt x="311828" y="217170"/>
                </a:lnTo>
                <a:lnTo>
                  <a:pt x="318464" y="223520"/>
                </a:lnTo>
                <a:lnTo>
                  <a:pt x="334807" y="223520"/>
                </a:lnTo>
                <a:lnTo>
                  <a:pt x="341442" y="217170"/>
                </a:lnTo>
                <a:lnTo>
                  <a:pt x="341318" y="208280"/>
                </a:lnTo>
                <a:lnTo>
                  <a:pt x="340077" y="195580"/>
                </a:lnTo>
                <a:lnTo>
                  <a:pt x="336166" y="182880"/>
                </a:lnTo>
                <a:lnTo>
                  <a:pt x="329986" y="171450"/>
                </a:lnTo>
                <a:close/>
              </a:path>
              <a:path w="921384" h="892809">
                <a:moveTo>
                  <a:pt x="267815" y="97789"/>
                </a:moveTo>
                <a:lnTo>
                  <a:pt x="251540" y="97789"/>
                </a:lnTo>
                <a:lnTo>
                  <a:pt x="244932" y="105409"/>
                </a:lnTo>
                <a:lnTo>
                  <a:pt x="244932" y="142239"/>
                </a:lnTo>
                <a:lnTo>
                  <a:pt x="274399" y="142239"/>
                </a:lnTo>
                <a:lnTo>
                  <a:pt x="274399" y="105409"/>
                </a:lnTo>
                <a:lnTo>
                  <a:pt x="267815" y="977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13903924" y="4422553"/>
            <a:ext cx="741045" cy="724535"/>
          </a:xfrm>
          <a:custGeom>
            <a:avLst/>
            <a:gdLst/>
            <a:ahLst/>
            <a:cxnLst/>
            <a:rect l="l" t="t" r="r" b="b"/>
            <a:pathLst>
              <a:path w="741044" h="724535">
                <a:moveTo>
                  <a:pt x="228242" y="77895"/>
                </a:moveTo>
                <a:lnTo>
                  <a:pt x="223818" y="80194"/>
                </a:lnTo>
                <a:lnTo>
                  <a:pt x="221254" y="84145"/>
                </a:lnTo>
                <a:lnTo>
                  <a:pt x="217450" y="86825"/>
                </a:lnTo>
                <a:lnTo>
                  <a:pt x="215196" y="91199"/>
                </a:lnTo>
                <a:lnTo>
                  <a:pt x="215196" y="136784"/>
                </a:lnTo>
                <a:lnTo>
                  <a:pt x="171730" y="153241"/>
                </a:lnTo>
                <a:lnTo>
                  <a:pt x="131898" y="175856"/>
                </a:lnTo>
                <a:lnTo>
                  <a:pt x="96248" y="204040"/>
                </a:lnTo>
                <a:lnTo>
                  <a:pt x="65333" y="237201"/>
                </a:lnTo>
                <a:lnTo>
                  <a:pt x="39826" y="274568"/>
                </a:lnTo>
                <a:lnTo>
                  <a:pt x="39701" y="274752"/>
                </a:lnTo>
                <a:lnTo>
                  <a:pt x="19903" y="316101"/>
                </a:lnTo>
                <a:lnTo>
                  <a:pt x="6488" y="360659"/>
                </a:lnTo>
                <a:lnTo>
                  <a:pt x="77" y="407996"/>
                </a:lnTo>
                <a:lnTo>
                  <a:pt x="0" y="411439"/>
                </a:lnTo>
                <a:lnTo>
                  <a:pt x="1168" y="456244"/>
                </a:lnTo>
                <a:lnTo>
                  <a:pt x="1176" y="456556"/>
                </a:lnTo>
                <a:lnTo>
                  <a:pt x="9737" y="502490"/>
                </a:lnTo>
                <a:lnTo>
                  <a:pt x="25148" y="546101"/>
                </a:lnTo>
                <a:lnTo>
                  <a:pt x="46937" y="586653"/>
                </a:lnTo>
                <a:lnTo>
                  <a:pt x="74636" y="623412"/>
                </a:lnTo>
                <a:lnTo>
                  <a:pt x="107773" y="655642"/>
                </a:lnTo>
                <a:lnTo>
                  <a:pt x="145877" y="682608"/>
                </a:lnTo>
                <a:lnTo>
                  <a:pt x="188477" y="703575"/>
                </a:lnTo>
                <a:lnTo>
                  <a:pt x="235104" y="717808"/>
                </a:lnTo>
                <a:lnTo>
                  <a:pt x="283407" y="724369"/>
                </a:lnTo>
                <a:lnTo>
                  <a:pt x="330859" y="723128"/>
                </a:lnTo>
                <a:lnTo>
                  <a:pt x="376725" y="714555"/>
                </a:lnTo>
                <a:lnTo>
                  <a:pt x="420272" y="699121"/>
                </a:lnTo>
                <a:lnTo>
                  <a:pt x="421843" y="698275"/>
                </a:lnTo>
                <a:lnTo>
                  <a:pt x="299020" y="698275"/>
                </a:lnTo>
                <a:lnTo>
                  <a:pt x="249913" y="693867"/>
                </a:lnTo>
                <a:lnTo>
                  <a:pt x="203693" y="681158"/>
                </a:lnTo>
                <a:lnTo>
                  <a:pt x="161133" y="660922"/>
                </a:lnTo>
                <a:lnTo>
                  <a:pt x="123003" y="633930"/>
                </a:lnTo>
                <a:lnTo>
                  <a:pt x="90075" y="600956"/>
                </a:lnTo>
                <a:lnTo>
                  <a:pt x="63122" y="562771"/>
                </a:lnTo>
                <a:lnTo>
                  <a:pt x="42914" y="520149"/>
                </a:lnTo>
                <a:lnTo>
                  <a:pt x="30223" y="473863"/>
                </a:lnTo>
                <a:lnTo>
                  <a:pt x="25825" y="424729"/>
                </a:lnTo>
                <a:lnTo>
                  <a:pt x="30067" y="377236"/>
                </a:lnTo>
                <a:lnTo>
                  <a:pt x="42898" y="329265"/>
                </a:lnTo>
                <a:lnTo>
                  <a:pt x="63084" y="286664"/>
                </a:lnTo>
                <a:lnTo>
                  <a:pt x="90007" y="248494"/>
                </a:lnTo>
                <a:lnTo>
                  <a:pt x="122899" y="215526"/>
                </a:lnTo>
                <a:lnTo>
                  <a:pt x="160990" y="188530"/>
                </a:lnTo>
                <a:lnTo>
                  <a:pt x="203516" y="168276"/>
                </a:lnTo>
                <a:lnTo>
                  <a:pt x="203388" y="168276"/>
                </a:lnTo>
                <a:lnTo>
                  <a:pt x="249726" y="155535"/>
                </a:lnTo>
                <a:lnTo>
                  <a:pt x="249343" y="155535"/>
                </a:lnTo>
                <a:lnTo>
                  <a:pt x="299019" y="151076"/>
                </a:lnTo>
                <a:lnTo>
                  <a:pt x="420184" y="151076"/>
                </a:lnTo>
                <a:lnTo>
                  <a:pt x="409743" y="145937"/>
                </a:lnTo>
                <a:lnTo>
                  <a:pt x="363119" y="131705"/>
                </a:lnTo>
                <a:lnTo>
                  <a:pt x="363116" y="129828"/>
                </a:lnTo>
                <a:lnTo>
                  <a:pt x="244570" y="129828"/>
                </a:lnTo>
                <a:lnTo>
                  <a:pt x="244570" y="107537"/>
                </a:lnTo>
                <a:lnTo>
                  <a:pt x="363086" y="107537"/>
                </a:lnTo>
                <a:lnTo>
                  <a:pt x="363076" y="100130"/>
                </a:lnTo>
                <a:lnTo>
                  <a:pt x="362727" y="98382"/>
                </a:lnTo>
                <a:lnTo>
                  <a:pt x="362062" y="96701"/>
                </a:lnTo>
                <a:lnTo>
                  <a:pt x="362499" y="95319"/>
                </a:lnTo>
                <a:lnTo>
                  <a:pt x="362724" y="93866"/>
                </a:lnTo>
                <a:lnTo>
                  <a:pt x="362738" y="84483"/>
                </a:lnTo>
                <a:lnTo>
                  <a:pt x="356370" y="78078"/>
                </a:lnTo>
                <a:lnTo>
                  <a:pt x="232933" y="78078"/>
                </a:lnTo>
                <a:lnTo>
                  <a:pt x="228242" y="77895"/>
                </a:lnTo>
                <a:close/>
              </a:path>
              <a:path w="741044" h="724535">
                <a:moveTo>
                  <a:pt x="420184" y="151076"/>
                </a:moveTo>
                <a:lnTo>
                  <a:pt x="299019" y="151076"/>
                </a:lnTo>
                <a:lnTo>
                  <a:pt x="348098" y="155535"/>
                </a:lnTo>
                <a:lnTo>
                  <a:pt x="394290" y="168276"/>
                </a:lnTo>
                <a:lnTo>
                  <a:pt x="436826" y="188530"/>
                </a:lnTo>
                <a:lnTo>
                  <a:pt x="474938" y="215526"/>
                </a:lnTo>
                <a:lnTo>
                  <a:pt x="507857" y="248494"/>
                </a:lnTo>
                <a:lnTo>
                  <a:pt x="534812" y="286664"/>
                </a:lnTo>
                <a:lnTo>
                  <a:pt x="555036" y="329265"/>
                </a:lnTo>
                <a:lnTo>
                  <a:pt x="567758" y="375529"/>
                </a:lnTo>
                <a:lnTo>
                  <a:pt x="572207" y="424730"/>
                </a:lnTo>
                <a:lnTo>
                  <a:pt x="567809" y="473863"/>
                </a:lnTo>
                <a:lnTo>
                  <a:pt x="555120" y="520150"/>
                </a:lnTo>
                <a:lnTo>
                  <a:pt x="534913" y="562772"/>
                </a:lnTo>
                <a:lnTo>
                  <a:pt x="507960" y="600956"/>
                </a:lnTo>
                <a:lnTo>
                  <a:pt x="475034" y="633930"/>
                </a:lnTo>
                <a:lnTo>
                  <a:pt x="436905" y="660922"/>
                </a:lnTo>
                <a:lnTo>
                  <a:pt x="394346" y="681158"/>
                </a:lnTo>
                <a:lnTo>
                  <a:pt x="348127" y="693867"/>
                </a:lnTo>
                <a:lnTo>
                  <a:pt x="299020" y="698275"/>
                </a:lnTo>
                <a:lnTo>
                  <a:pt x="421843" y="698275"/>
                </a:lnTo>
                <a:lnTo>
                  <a:pt x="460764" y="677299"/>
                </a:lnTo>
                <a:lnTo>
                  <a:pt x="497468" y="649559"/>
                </a:lnTo>
                <a:lnTo>
                  <a:pt x="529651" y="616373"/>
                </a:lnTo>
                <a:lnTo>
                  <a:pt x="556576" y="578212"/>
                </a:lnTo>
                <a:lnTo>
                  <a:pt x="577512" y="535547"/>
                </a:lnTo>
                <a:lnTo>
                  <a:pt x="591723" y="488850"/>
                </a:lnTo>
                <a:lnTo>
                  <a:pt x="598235" y="440789"/>
                </a:lnTo>
                <a:lnTo>
                  <a:pt x="598258" y="439739"/>
                </a:lnTo>
                <a:lnTo>
                  <a:pt x="597041" y="392985"/>
                </a:lnTo>
                <a:lnTo>
                  <a:pt x="588481" y="347025"/>
                </a:lnTo>
                <a:lnTo>
                  <a:pt x="573071" y="303415"/>
                </a:lnTo>
                <a:lnTo>
                  <a:pt x="551281" y="262862"/>
                </a:lnTo>
                <a:lnTo>
                  <a:pt x="523583" y="226102"/>
                </a:lnTo>
                <a:lnTo>
                  <a:pt x="490446" y="193871"/>
                </a:lnTo>
                <a:lnTo>
                  <a:pt x="452343" y="166904"/>
                </a:lnTo>
                <a:lnTo>
                  <a:pt x="420184" y="151076"/>
                </a:lnTo>
                <a:close/>
              </a:path>
              <a:path w="741044" h="724535">
                <a:moveTo>
                  <a:pt x="243852" y="450206"/>
                </a:moveTo>
                <a:lnTo>
                  <a:pt x="228989" y="450206"/>
                </a:lnTo>
                <a:lnTo>
                  <a:pt x="222959" y="456245"/>
                </a:lnTo>
                <a:lnTo>
                  <a:pt x="222959" y="463680"/>
                </a:lnTo>
                <a:lnTo>
                  <a:pt x="238018" y="502490"/>
                </a:lnTo>
                <a:lnTo>
                  <a:pt x="283932" y="524558"/>
                </a:lnTo>
                <a:lnTo>
                  <a:pt x="283932" y="558165"/>
                </a:lnTo>
                <a:lnTo>
                  <a:pt x="289919" y="564175"/>
                </a:lnTo>
                <a:lnTo>
                  <a:pt x="304725" y="564175"/>
                </a:lnTo>
                <a:lnTo>
                  <a:pt x="310727" y="558165"/>
                </a:lnTo>
                <a:lnTo>
                  <a:pt x="310727" y="524558"/>
                </a:lnTo>
                <a:lnTo>
                  <a:pt x="310952" y="524558"/>
                </a:lnTo>
                <a:lnTo>
                  <a:pt x="333966" y="519669"/>
                </a:lnTo>
                <a:lnTo>
                  <a:pt x="353106" y="506743"/>
                </a:lnTo>
                <a:lnTo>
                  <a:pt x="359334" y="497555"/>
                </a:lnTo>
                <a:lnTo>
                  <a:pt x="283692" y="497555"/>
                </a:lnTo>
                <a:lnTo>
                  <a:pt x="270789" y="494892"/>
                </a:lnTo>
                <a:lnTo>
                  <a:pt x="270628" y="494892"/>
                </a:lnTo>
                <a:lnTo>
                  <a:pt x="260088" y="487755"/>
                </a:lnTo>
                <a:lnTo>
                  <a:pt x="259947" y="487755"/>
                </a:lnTo>
                <a:lnTo>
                  <a:pt x="252600" y="476865"/>
                </a:lnTo>
                <a:lnTo>
                  <a:pt x="249881" y="463680"/>
                </a:lnTo>
                <a:lnTo>
                  <a:pt x="249881" y="456245"/>
                </a:lnTo>
                <a:lnTo>
                  <a:pt x="243852" y="450206"/>
                </a:lnTo>
                <a:close/>
              </a:path>
              <a:path w="741044" h="724535">
                <a:moveTo>
                  <a:pt x="310952" y="308217"/>
                </a:moveTo>
                <a:lnTo>
                  <a:pt x="260498" y="313089"/>
                </a:lnTo>
                <a:lnTo>
                  <a:pt x="228675" y="344964"/>
                </a:lnTo>
                <a:lnTo>
                  <a:pt x="223762" y="368193"/>
                </a:lnTo>
                <a:lnTo>
                  <a:pt x="228219" y="391932"/>
                </a:lnTo>
                <a:lnTo>
                  <a:pt x="240979" y="411439"/>
                </a:lnTo>
                <a:lnTo>
                  <a:pt x="260114" y="424730"/>
                </a:lnTo>
                <a:lnTo>
                  <a:pt x="283692" y="429819"/>
                </a:lnTo>
                <a:lnTo>
                  <a:pt x="310952" y="429819"/>
                </a:lnTo>
                <a:lnTo>
                  <a:pt x="324116" y="432481"/>
                </a:lnTo>
                <a:lnTo>
                  <a:pt x="334863" y="439739"/>
                </a:lnTo>
                <a:lnTo>
                  <a:pt x="342107" y="450503"/>
                </a:lnTo>
                <a:lnTo>
                  <a:pt x="344763" y="463680"/>
                </a:lnTo>
                <a:lnTo>
                  <a:pt x="342107" y="476865"/>
                </a:lnTo>
                <a:lnTo>
                  <a:pt x="335072" y="487321"/>
                </a:lnTo>
                <a:lnTo>
                  <a:pt x="334682" y="487755"/>
                </a:lnTo>
                <a:lnTo>
                  <a:pt x="324116" y="494892"/>
                </a:lnTo>
                <a:lnTo>
                  <a:pt x="310952" y="497555"/>
                </a:lnTo>
                <a:lnTo>
                  <a:pt x="359334" y="497555"/>
                </a:lnTo>
                <a:lnTo>
                  <a:pt x="365975" y="487755"/>
                </a:lnTo>
                <a:lnTo>
                  <a:pt x="370896" y="464526"/>
                </a:lnTo>
                <a:lnTo>
                  <a:pt x="366431" y="440789"/>
                </a:lnTo>
                <a:lnTo>
                  <a:pt x="353666" y="421285"/>
                </a:lnTo>
                <a:lnTo>
                  <a:pt x="334531" y="407996"/>
                </a:lnTo>
                <a:lnTo>
                  <a:pt x="310952" y="402900"/>
                </a:lnTo>
                <a:lnTo>
                  <a:pt x="283692" y="402900"/>
                </a:lnTo>
                <a:lnTo>
                  <a:pt x="270534" y="400240"/>
                </a:lnTo>
                <a:lnTo>
                  <a:pt x="259787" y="392985"/>
                </a:lnTo>
                <a:lnTo>
                  <a:pt x="252539" y="382223"/>
                </a:lnTo>
                <a:lnTo>
                  <a:pt x="249881" y="369039"/>
                </a:lnTo>
                <a:lnTo>
                  <a:pt x="252534" y="355886"/>
                </a:lnTo>
                <a:lnTo>
                  <a:pt x="259758" y="345141"/>
                </a:lnTo>
                <a:lnTo>
                  <a:pt x="259986" y="344964"/>
                </a:lnTo>
                <a:lnTo>
                  <a:pt x="270475" y="337880"/>
                </a:lnTo>
                <a:lnTo>
                  <a:pt x="270338" y="337880"/>
                </a:lnTo>
                <a:lnTo>
                  <a:pt x="283692" y="335179"/>
                </a:lnTo>
                <a:lnTo>
                  <a:pt x="359977" y="335179"/>
                </a:lnTo>
                <a:lnTo>
                  <a:pt x="353846" y="326089"/>
                </a:lnTo>
                <a:lnTo>
                  <a:pt x="334617" y="313089"/>
                </a:lnTo>
                <a:lnTo>
                  <a:pt x="334748" y="313089"/>
                </a:lnTo>
                <a:lnTo>
                  <a:pt x="310952" y="308217"/>
                </a:lnTo>
                <a:close/>
              </a:path>
              <a:path w="741044" h="724535">
                <a:moveTo>
                  <a:pt x="359977" y="335179"/>
                </a:moveTo>
                <a:lnTo>
                  <a:pt x="310952" y="335179"/>
                </a:lnTo>
                <a:lnTo>
                  <a:pt x="324088" y="337880"/>
                </a:lnTo>
                <a:lnTo>
                  <a:pt x="334820" y="345141"/>
                </a:lnTo>
                <a:lnTo>
                  <a:pt x="342071" y="355886"/>
                </a:lnTo>
                <a:lnTo>
                  <a:pt x="344763" y="369039"/>
                </a:lnTo>
                <a:lnTo>
                  <a:pt x="344763" y="369801"/>
                </a:lnTo>
                <a:lnTo>
                  <a:pt x="344925" y="375529"/>
                </a:lnTo>
                <a:lnTo>
                  <a:pt x="344974" y="377237"/>
                </a:lnTo>
                <a:lnTo>
                  <a:pt x="351173" y="383106"/>
                </a:lnTo>
                <a:lnTo>
                  <a:pt x="366049" y="382697"/>
                </a:lnTo>
                <a:lnTo>
                  <a:pt x="371910" y="376489"/>
                </a:lnTo>
                <a:lnTo>
                  <a:pt x="371720" y="369801"/>
                </a:lnTo>
                <a:lnTo>
                  <a:pt x="371699" y="369039"/>
                </a:lnTo>
                <a:lnTo>
                  <a:pt x="366870" y="345398"/>
                </a:lnTo>
                <a:lnTo>
                  <a:pt x="359977" y="335179"/>
                </a:lnTo>
                <a:close/>
              </a:path>
              <a:path w="741044" h="724535">
                <a:moveTo>
                  <a:pt x="704457" y="280043"/>
                </a:moveTo>
                <a:lnTo>
                  <a:pt x="662866" y="280043"/>
                </a:lnTo>
                <a:lnTo>
                  <a:pt x="705312" y="322552"/>
                </a:lnTo>
                <a:lnTo>
                  <a:pt x="714625" y="322552"/>
                </a:lnTo>
                <a:lnTo>
                  <a:pt x="726106" y="311039"/>
                </a:lnTo>
                <a:lnTo>
                  <a:pt x="726106" y="301713"/>
                </a:lnTo>
                <a:lnTo>
                  <a:pt x="704457" y="280043"/>
                </a:lnTo>
                <a:close/>
              </a:path>
              <a:path w="741044" h="724535">
                <a:moveTo>
                  <a:pt x="695366" y="270943"/>
                </a:moveTo>
                <a:lnTo>
                  <a:pt x="630365" y="270943"/>
                </a:lnTo>
                <a:lnTo>
                  <a:pt x="605711" y="295633"/>
                </a:lnTo>
                <a:lnTo>
                  <a:pt x="605711" y="304958"/>
                </a:lnTo>
                <a:lnTo>
                  <a:pt x="617207" y="316471"/>
                </a:lnTo>
                <a:lnTo>
                  <a:pt x="626519" y="316471"/>
                </a:lnTo>
                <a:lnTo>
                  <a:pt x="662866" y="280043"/>
                </a:lnTo>
                <a:lnTo>
                  <a:pt x="704457" y="280043"/>
                </a:lnTo>
                <a:lnTo>
                  <a:pt x="695366" y="270943"/>
                </a:lnTo>
                <a:close/>
              </a:path>
              <a:path w="741044" h="724535">
                <a:moveTo>
                  <a:pt x="304725" y="268558"/>
                </a:moveTo>
                <a:lnTo>
                  <a:pt x="289933" y="268558"/>
                </a:lnTo>
                <a:lnTo>
                  <a:pt x="283931" y="274568"/>
                </a:lnTo>
                <a:lnTo>
                  <a:pt x="283931" y="308217"/>
                </a:lnTo>
                <a:lnTo>
                  <a:pt x="310726" y="308217"/>
                </a:lnTo>
                <a:lnTo>
                  <a:pt x="310712" y="274568"/>
                </a:lnTo>
                <a:lnTo>
                  <a:pt x="304725" y="268558"/>
                </a:lnTo>
                <a:close/>
              </a:path>
              <a:path w="741044" h="724535">
                <a:moveTo>
                  <a:pt x="726529" y="241470"/>
                </a:moveTo>
                <a:lnTo>
                  <a:pt x="598512" y="241470"/>
                </a:lnTo>
                <a:lnTo>
                  <a:pt x="591919" y="248073"/>
                </a:lnTo>
                <a:lnTo>
                  <a:pt x="591990" y="264410"/>
                </a:lnTo>
                <a:lnTo>
                  <a:pt x="598513" y="270943"/>
                </a:lnTo>
                <a:lnTo>
                  <a:pt x="725826" y="270943"/>
                </a:lnTo>
                <a:lnTo>
                  <a:pt x="734263" y="270519"/>
                </a:lnTo>
                <a:lnTo>
                  <a:pt x="740307" y="264410"/>
                </a:lnTo>
                <a:lnTo>
                  <a:pt x="740955" y="248679"/>
                </a:lnTo>
                <a:lnTo>
                  <a:pt x="734657" y="241808"/>
                </a:lnTo>
                <a:lnTo>
                  <a:pt x="726529" y="241470"/>
                </a:lnTo>
                <a:close/>
              </a:path>
              <a:path w="741044" h="724535">
                <a:moveTo>
                  <a:pt x="620475" y="196224"/>
                </a:moveTo>
                <a:lnTo>
                  <a:pt x="611473" y="196224"/>
                </a:lnTo>
                <a:lnTo>
                  <a:pt x="599921" y="207341"/>
                </a:lnTo>
                <a:lnTo>
                  <a:pt x="599807" y="213168"/>
                </a:lnTo>
                <a:lnTo>
                  <a:pt x="599738" y="216667"/>
                </a:lnTo>
                <a:lnTo>
                  <a:pt x="605373" y="222536"/>
                </a:lnTo>
                <a:lnTo>
                  <a:pt x="624293" y="241470"/>
                </a:lnTo>
                <a:lnTo>
                  <a:pt x="701311" y="241470"/>
                </a:lnTo>
                <a:lnTo>
                  <a:pt x="717241" y="225527"/>
                </a:lnTo>
                <a:lnTo>
                  <a:pt x="649961" y="225527"/>
                </a:lnTo>
                <a:lnTo>
                  <a:pt x="626167" y="201698"/>
                </a:lnTo>
                <a:lnTo>
                  <a:pt x="620475" y="196224"/>
                </a:lnTo>
                <a:close/>
              </a:path>
              <a:path w="741044" h="724535">
                <a:moveTo>
                  <a:pt x="559361" y="29672"/>
                </a:moveTo>
                <a:lnTo>
                  <a:pt x="437989" y="29672"/>
                </a:lnTo>
                <a:lnTo>
                  <a:pt x="482052" y="31806"/>
                </a:lnTo>
                <a:lnTo>
                  <a:pt x="525368" y="43484"/>
                </a:lnTo>
                <a:lnTo>
                  <a:pt x="566003" y="66985"/>
                </a:lnTo>
                <a:lnTo>
                  <a:pt x="599766" y="98382"/>
                </a:lnTo>
                <a:lnTo>
                  <a:pt x="625671" y="136233"/>
                </a:lnTo>
                <a:lnTo>
                  <a:pt x="642731" y="179096"/>
                </a:lnTo>
                <a:lnTo>
                  <a:pt x="649961" y="225527"/>
                </a:lnTo>
                <a:lnTo>
                  <a:pt x="717241" y="225527"/>
                </a:lnTo>
                <a:lnTo>
                  <a:pt x="720991" y="221774"/>
                </a:lnTo>
                <a:lnTo>
                  <a:pt x="679391" y="221774"/>
                </a:lnTo>
                <a:lnTo>
                  <a:pt x="671232" y="171687"/>
                </a:lnTo>
                <a:lnTo>
                  <a:pt x="652997" y="125041"/>
                </a:lnTo>
                <a:lnTo>
                  <a:pt x="625350" y="83046"/>
                </a:lnTo>
                <a:lnTo>
                  <a:pt x="589186" y="47505"/>
                </a:lnTo>
                <a:lnTo>
                  <a:pt x="559361" y="29672"/>
                </a:lnTo>
                <a:close/>
              </a:path>
              <a:path w="741044" h="724535">
                <a:moveTo>
                  <a:pt x="717442" y="192569"/>
                </a:moveTo>
                <a:lnTo>
                  <a:pt x="708130" y="192753"/>
                </a:lnTo>
                <a:lnTo>
                  <a:pt x="702509" y="198622"/>
                </a:lnTo>
                <a:lnTo>
                  <a:pt x="679391" y="221774"/>
                </a:lnTo>
                <a:lnTo>
                  <a:pt x="720991" y="221774"/>
                </a:lnTo>
                <a:lnTo>
                  <a:pt x="723302" y="219460"/>
                </a:lnTo>
                <a:lnTo>
                  <a:pt x="729346" y="213168"/>
                </a:lnTo>
                <a:lnTo>
                  <a:pt x="729232" y="207341"/>
                </a:lnTo>
                <a:lnTo>
                  <a:pt x="729163" y="203842"/>
                </a:lnTo>
                <a:lnTo>
                  <a:pt x="717442" y="192569"/>
                </a:lnTo>
                <a:close/>
              </a:path>
              <a:path w="741044" h="724535">
                <a:moveTo>
                  <a:pt x="311329" y="125041"/>
                </a:moveTo>
                <a:lnTo>
                  <a:pt x="287597" y="125041"/>
                </a:lnTo>
                <a:lnTo>
                  <a:pt x="266699" y="126538"/>
                </a:lnTo>
                <a:lnTo>
                  <a:pt x="244570" y="129828"/>
                </a:lnTo>
                <a:lnTo>
                  <a:pt x="363116" y="129828"/>
                </a:lnTo>
                <a:lnTo>
                  <a:pt x="363112" y="126837"/>
                </a:lnTo>
                <a:lnTo>
                  <a:pt x="333633" y="126837"/>
                </a:lnTo>
                <a:lnTo>
                  <a:pt x="311329" y="125041"/>
                </a:lnTo>
                <a:close/>
              </a:path>
              <a:path w="741044" h="724535">
                <a:moveTo>
                  <a:pt x="363086" y="107537"/>
                </a:moveTo>
                <a:lnTo>
                  <a:pt x="333633" y="107537"/>
                </a:lnTo>
                <a:lnTo>
                  <a:pt x="333633" y="126837"/>
                </a:lnTo>
                <a:lnTo>
                  <a:pt x="363112" y="126837"/>
                </a:lnTo>
                <a:lnTo>
                  <a:pt x="363086" y="107537"/>
                </a:lnTo>
                <a:close/>
              </a:path>
              <a:path w="741044" h="724535">
                <a:moveTo>
                  <a:pt x="438194" y="0"/>
                </a:moveTo>
                <a:lnTo>
                  <a:pt x="384729" y="9003"/>
                </a:lnTo>
                <a:lnTo>
                  <a:pt x="328774" y="33074"/>
                </a:lnTo>
                <a:lnTo>
                  <a:pt x="280944" y="70826"/>
                </a:lnTo>
                <a:lnTo>
                  <a:pt x="277070" y="78078"/>
                </a:lnTo>
                <a:lnTo>
                  <a:pt x="316312" y="78078"/>
                </a:lnTo>
                <a:lnTo>
                  <a:pt x="353646" y="53036"/>
                </a:lnTo>
                <a:lnTo>
                  <a:pt x="394686" y="36831"/>
                </a:lnTo>
                <a:lnTo>
                  <a:pt x="437989" y="29672"/>
                </a:lnTo>
                <a:lnTo>
                  <a:pt x="559361" y="29672"/>
                </a:lnTo>
                <a:lnTo>
                  <a:pt x="542631" y="19669"/>
                </a:lnTo>
                <a:lnTo>
                  <a:pt x="491564" y="3694"/>
                </a:lnTo>
                <a:lnTo>
                  <a:pt x="4381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9626256" y="4311584"/>
            <a:ext cx="874394" cy="873760"/>
          </a:xfrm>
          <a:custGeom>
            <a:avLst/>
            <a:gdLst/>
            <a:ahLst/>
            <a:cxnLst/>
            <a:rect l="l" t="t" r="r" b="b"/>
            <a:pathLst>
              <a:path w="874395" h="873760">
                <a:moveTo>
                  <a:pt x="437101" y="0"/>
                </a:moveTo>
                <a:lnTo>
                  <a:pt x="389476" y="2539"/>
                </a:lnTo>
                <a:lnTo>
                  <a:pt x="343335" y="10159"/>
                </a:lnTo>
                <a:lnTo>
                  <a:pt x="298947" y="22859"/>
                </a:lnTo>
                <a:lnTo>
                  <a:pt x="256577" y="39369"/>
                </a:lnTo>
                <a:lnTo>
                  <a:pt x="216492" y="59689"/>
                </a:lnTo>
                <a:lnTo>
                  <a:pt x="178958" y="85089"/>
                </a:lnTo>
                <a:lnTo>
                  <a:pt x="144244" y="113029"/>
                </a:lnTo>
                <a:lnTo>
                  <a:pt x="112615" y="144779"/>
                </a:lnTo>
                <a:lnTo>
                  <a:pt x="84337" y="179069"/>
                </a:lnTo>
                <a:lnTo>
                  <a:pt x="59679" y="217169"/>
                </a:lnTo>
                <a:lnTo>
                  <a:pt x="38905" y="256539"/>
                </a:lnTo>
                <a:lnTo>
                  <a:pt x="22284" y="299719"/>
                </a:lnTo>
                <a:lnTo>
                  <a:pt x="10082" y="344169"/>
                </a:lnTo>
                <a:lnTo>
                  <a:pt x="2564" y="389889"/>
                </a:lnTo>
                <a:lnTo>
                  <a:pt x="0" y="436879"/>
                </a:lnTo>
                <a:lnTo>
                  <a:pt x="2497" y="483869"/>
                </a:lnTo>
                <a:lnTo>
                  <a:pt x="10082" y="530859"/>
                </a:lnTo>
                <a:lnTo>
                  <a:pt x="22284" y="575309"/>
                </a:lnTo>
                <a:lnTo>
                  <a:pt x="38906" y="618489"/>
                </a:lnTo>
                <a:lnTo>
                  <a:pt x="59679" y="657859"/>
                </a:lnTo>
                <a:lnTo>
                  <a:pt x="84338" y="695959"/>
                </a:lnTo>
                <a:lnTo>
                  <a:pt x="112615" y="730249"/>
                </a:lnTo>
                <a:lnTo>
                  <a:pt x="144244" y="761999"/>
                </a:lnTo>
                <a:lnTo>
                  <a:pt x="178959" y="789939"/>
                </a:lnTo>
                <a:lnTo>
                  <a:pt x="216492" y="815339"/>
                </a:lnTo>
                <a:lnTo>
                  <a:pt x="256577" y="835659"/>
                </a:lnTo>
                <a:lnTo>
                  <a:pt x="298947" y="852169"/>
                </a:lnTo>
                <a:lnTo>
                  <a:pt x="343336" y="864869"/>
                </a:lnTo>
                <a:lnTo>
                  <a:pt x="389476" y="871219"/>
                </a:lnTo>
                <a:lnTo>
                  <a:pt x="437102" y="873759"/>
                </a:lnTo>
                <a:lnTo>
                  <a:pt x="484730" y="871220"/>
                </a:lnTo>
                <a:lnTo>
                  <a:pt x="530873" y="864870"/>
                </a:lnTo>
                <a:lnTo>
                  <a:pt x="575264" y="852170"/>
                </a:lnTo>
                <a:lnTo>
                  <a:pt x="604598" y="840740"/>
                </a:lnTo>
                <a:lnTo>
                  <a:pt x="437102" y="840739"/>
                </a:lnTo>
                <a:lnTo>
                  <a:pt x="390080" y="838199"/>
                </a:lnTo>
                <a:lnTo>
                  <a:pt x="344651" y="829309"/>
                </a:lnTo>
                <a:lnTo>
                  <a:pt x="301117" y="816609"/>
                </a:lnTo>
                <a:lnTo>
                  <a:pt x="259782" y="800099"/>
                </a:lnTo>
                <a:lnTo>
                  <a:pt x="220947" y="777239"/>
                </a:lnTo>
                <a:lnTo>
                  <a:pt x="184915" y="751839"/>
                </a:lnTo>
                <a:lnTo>
                  <a:pt x="151989" y="722629"/>
                </a:lnTo>
                <a:lnTo>
                  <a:pt x="122472" y="689609"/>
                </a:lnTo>
                <a:lnTo>
                  <a:pt x="96666" y="654049"/>
                </a:lnTo>
                <a:lnTo>
                  <a:pt x="74873" y="614679"/>
                </a:lnTo>
                <a:lnTo>
                  <a:pt x="57396" y="572769"/>
                </a:lnTo>
                <a:lnTo>
                  <a:pt x="44538" y="529589"/>
                </a:lnTo>
                <a:lnTo>
                  <a:pt x="36601" y="483869"/>
                </a:lnTo>
                <a:lnTo>
                  <a:pt x="33889" y="436879"/>
                </a:lnTo>
                <a:lnTo>
                  <a:pt x="36528" y="391159"/>
                </a:lnTo>
                <a:lnTo>
                  <a:pt x="44538" y="345439"/>
                </a:lnTo>
                <a:lnTo>
                  <a:pt x="57396" y="300989"/>
                </a:lnTo>
                <a:lnTo>
                  <a:pt x="74873" y="260349"/>
                </a:lnTo>
                <a:lnTo>
                  <a:pt x="96665" y="220979"/>
                </a:lnTo>
                <a:lnTo>
                  <a:pt x="122472" y="185419"/>
                </a:lnTo>
                <a:lnTo>
                  <a:pt x="151989" y="152399"/>
                </a:lnTo>
                <a:lnTo>
                  <a:pt x="184915" y="123189"/>
                </a:lnTo>
                <a:lnTo>
                  <a:pt x="220946" y="96519"/>
                </a:lnTo>
                <a:lnTo>
                  <a:pt x="259781" y="74929"/>
                </a:lnTo>
                <a:lnTo>
                  <a:pt x="301117" y="57149"/>
                </a:lnTo>
                <a:lnTo>
                  <a:pt x="344650" y="44449"/>
                </a:lnTo>
                <a:lnTo>
                  <a:pt x="390079" y="36829"/>
                </a:lnTo>
                <a:lnTo>
                  <a:pt x="437101" y="34289"/>
                </a:lnTo>
                <a:lnTo>
                  <a:pt x="604515" y="34290"/>
                </a:lnTo>
                <a:lnTo>
                  <a:pt x="575196" y="22860"/>
                </a:lnTo>
                <a:lnTo>
                  <a:pt x="530828" y="10160"/>
                </a:lnTo>
                <a:lnTo>
                  <a:pt x="484708" y="2540"/>
                </a:lnTo>
                <a:lnTo>
                  <a:pt x="437101" y="0"/>
                </a:lnTo>
                <a:close/>
              </a:path>
              <a:path w="874395" h="873760">
                <a:moveTo>
                  <a:pt x="604515" y="34290"/>
                </a:moveTo>
                <a:lnTo>
                  <a:pt x="437101" y="34289"/>
                </a:lnTo>
                <a:lnTo>
                  <a:pt x="484126" y="36830"/>
                </a:lnTo>
                <a:lnTo>
                  <a:pt x="529557" y="44450"/>
                </a:lnTo>
                <a:lnTo>
                  <a:pt x="573092" y="57150"/>
                </a:lnTo>
                <a:lnTo>
                  <a:pt x="614429" y="74930"/>
                </a:lnTo>
                <a:lnTo>
                  <a:pt x="653264" y="96520"/>
                </a:lnTo>
                <a:lnTo>
                  <a:pt x="689295" y="123190"/>
                </a:lnTo>
                <a:lnTo>
                  <a:pt x="722220" y="152400"/>
                </a:lnTo>
                <a:lnTo>
                  <a:pt x="751737" y="185420"/>
                </a:lnTo>
                <a:lnTo>
                  <a:pt x="777542" y="220980"/>
                </a:lnTo>
                <a:lnTo>
                  <a:pt x="799334" y="260350"/>
                </a:lnTo>
                <a:lnTo>
                  <a:pt x="816810" y="300990"/>
                </a:lnTo>
                <a:lnTo>
                  <a:pt x="829667" y="345440"/>
                </a:lnTo>
                <a:lnTo>
                  <a:pt x="837603" y="389890"/>
                </a:lnTo>
                <a:lnTo>
                  <a:pt x="840316" y="436880"/>
                </a:lnTo>
                <a:lnTo>
                  <a:pt x="837557" y="483870"/>
                </a:lnTo>
                <a:lnTo>
                  <a:pt x="829586" y="529590"/>
                </a:lnTo>
                <a:lnTo>
                  <a:pt x="816703" y="572770"/>
                </a:lnTo>
                <a:lnTo>
                  <a:pt x="799210" y="614680"/>
                </a:lnTo>
                <a:lnTo>
                  <a:pt x="777409" y="652780"/>
                </a:lnTo>
                <a:lnTo>
                  <a:pt x="751602" y="689610"/>
                </a:lnTo>
                <a:lnTo>
                  <a:pt x="722090" y="722630"/>
                </a:lnTo>
                <a:lnTo>
                  <a:pt x="689175" y="751840"/>
                </a:lnTo>
                <a:lnTo>
                  <a:pt x="653158" y="777240"/>
                </a:lnTo>
                <a:lnTo>
                  <a:pt x="614340" y="798830"/>
                </a:lnTo>
                <a:lnTo>
                  <a:pt x="573025" y="816610"/>
                </a:lnTo>
                <a:lnTo>
                  <a:pt x="529512" y="829310"/>
                </a:lnTo>
                <a:lnTo>
                  <a:pt x="484104" y="838200"/>
                </a:lnTo>
                <a:lnTo>
                  <a:pt x="437102" y="840739"/>
                </a:lnTo>
                <a:lnTo>
                  <a:pt x="604598" y="840740"/>
                </a:lnTo>
                <a:lnTo>
                  <a:pt x="657721" y="815340"/>
                </a:lnTo>
                <a:lnTo>
                  <a:pt x="695255" y="789940"/>
                </a:lnTo>
                <a:lnTo>
                  <a:pt x="729971" y="762000"/>
                </a:lnTo>
                <a:lnTo>
                  <a:pt x="761600" y="730250"/>
                </a:lnTo>
                <a:lnTo>
                  <a:pt x="789878" y="695960"/>
                </a:lnTo>
                <a:lnTo>
                  <a:pt x="814536" y="657860"/>
                </a:lnTo>
                <a:lnTo>
                  <a:pt x="835310" y="618490"/>
                </a:lnTo>
                <a:lnTo>
                  <a:pt x="851931" y="575310"/>
                </a:lnTo>
                <a:lnTo>
                  <a:pt x="864133" y="530860"/>
                </a:lnTo>
                <a:lnTo>
                  <a:pt x="871650" y="485140"/>
                </a:lnTo>
                <a:lnTo>
                  <a:pt x="874215" y="436880"/>
                </a:lnTo>
                <a:lnTo>
                  <a:pt x="871672" y="391160"/>
                </a:lnTo>
                <a:lnTo>
                  <a:pt x="864046" y="344170"/>
                </a:lnTo>
                <a:lnTo>
                  <a:pt x="851816" y="299720"/>
                </a:lnTo>
                <a:lnTo>
                  <a:pt x="835176" y="256540"/>
                </a:lnTo>
                <a:lnTo>
                  <a:pt x="814391" y="217170"/>
                </a:lnTo>
                <a:lnTo>
                  <a:pt x="789729" y="179070"/>
                </a:lnTo>
                <a:lnTo>
                  <a:pt x="761454" y="144780"/>
                </a:lnTo>
                <a:lnTo>
                  <a:pt x="729833" y="113030"/>
                </a:lnTo>
                <a:lnTo>
                  <a:pt x="695131" y="85090"/>
                </a:lnTo>
                <a:lnTo>
                  <a:pt x="657613" y="59690"/>
                </a:lnTo>
                <a:lnTo>
                  <a:pt x="617546" y="39370"/>
                </a:lnTo>
                <a:lnTo>
                  <a:pt x="604515" y="34290"/>
                </a:lnTo>
                <a:close/>
              </a:path>
              <a:path w="874395" h="873760">
                <a:moveTo>
                  <a:pt x="437056" y="96519"/>
                </a:moveTo>
                <a:lnTo>
                  <a:pt x="390866" y="100329"/>
                </a:lnTo>
                <a:lnTo>
                  <a:pt x="346566" y="109219"/>
                </a:lnTo>
                <a:lnTo>
                  <a:pt x="304560" y="124459"/>
                </a:lnTo>
                <a:lnTo>
                  <a:pt x="265254" y="143509"/>
                </a:lnTo>
                <a:lnTo>
                  <a:pt x="229054" y="167639"/>
                </a:lnTo>
                <a:lnTo>
                  <a:pt x="196365" y="196849"/>
                </a:lnTo>
                <a:lnTo>
                  <a:pt x="167594" y="229869"/>
                </a:lnTo>
                <a:lnTo>
                  <a:pt x="143145" y="265429"/>
                </a:lnTo>
                <a:lnTo>
                  <a:pt x="123424" y="304799"/>
                </a:lnTo>
                <a:lnTo>
                  <a:pt x="108837" y="346709"/>
                </a:lnTo>
                <a:lnTo>
                  <a:pt x="99789" y="391159"/>
                </a:lnTo>
                <a:lnTo>
                  <a:pt x="96686" y="436879"/>
                </a:lnTo>
                <a:lnTo>
                  <a:pt x="99798" y="483869"/>
                </a:lnTo>
                <a:lnTo>
                  <a:pt x="108856" y="528319"/>
                </a:lnTo>
                <a:lnTo>
                  <a:pt x="123452" y="570229"/>
                </a:lnTo>
                <a:lnTo>
                  <a:pt x="143182" y="609599"/>
                </a:lnTo>
                <a:lnTo>
                  <a:pt x="167640" y="645159"/>
                </a:lnTo>
                <a:lnTo>
                  <a:pt x="196420" y="678179"/>
                </a:lnTo>
                <a:lnTo>
                  <a:pt x="229116" y="707389"/>
                </a:lnTo>
                <a:lnTo>
                  <a:pt x="265323" y="731519"/>
                </a:lnTo>
                <a:lnTo>
                  <a:pt x="304636" y="750569"/>
                </a:lnTo>
                <a:lnTo>
                  <a:pt x="346648" y="765809"/>
                </a:lnTo>
                <a:lnTo>
                  <a:pt x="390953" y="774699"/>
                </a:lnTo>
                <a:lnTo>
                  <a:pt x="437147" y="777239"/>
                </a:lnTo>
                <a:lnTo>
                  <a:pt x="483337" y="774700"/>
                </a:lnTo>
                <a:lnTo>
                  <a:pt x="527638" y="765810"/>
                </a:lnTo>
                <a:lnTo>
                  <a:pt x="569645" y="750570"/>
                </a:lnTo>
                <a:lnTo>
                  <a:pt x="590609" y="740410"/>
                </a:lnTo>
                <a:lnTo>
                  <a:pt x="437011" y="740409"/>
                </a:lnTo>
                <a:lnTo>
                  <a:pt x="387836" y="736599"/>
                </a:lnTo>
                <a:lnTo>
                  <a:pt x="341189" y="725169"/>
                </a:lnTo>
                <a:lnTo>
                  <a:pt x="297693" y="706119"/>
                </a:lnTo>
                <a:lnTo>
                  <a:pt x="257974" y="681989"/>
                </a:lnTo>
                <a:lnTo>
                  <a:pt x="222654" y="651509"/>
                </a:lnTo>
                <a:lnTo>
                  <a:pt x="192358" y="615949"/>
                </a:lnTo>
                <a:lnTo>
                  <a:pt x="167711" y="576579"/>
                </a:lnTo>
                <a:lnTo>
                  <a:pt x="149335" y="533399"/>
                </a:lnTo>
                <a:lnTo>
                  <a:pt x="137856" y="486409"/>
                </a:lnTo>
                <a:lnTo>
                  <a:pt x="133897" y="436879"/>
                </a:lnTo>
                <a:lnTo>
                  <a:pt x="137665" y="391159"/>
                </a:lnTo>
                <a:lnTo>
                  <a:pt x="137770" y="389889"/>
                </a:lnTo>
                <a:lnTo>
                  <a:pt x="149371" y="341629"/>
                </a:lnTo>
                <a:lnTo>
                  <a:pt x="167764" y="298449"/>
                </a:lnTo>
                <a:lnTo>
                  <a:pt x="192427" y="257809"/>
                </a:lnTo>
                <a:lnTo>
                  <a:pt x="222737" y="223519"/>
                </a:lnTo>
                <a:lnTo>
                  <a:pt x="258070" y="193039"/>
                </a:lnTo>
                <a:lnTo>
                  <a:pt x="297800" y="167639"/>
                </a:lnTo>
                <a:lnTo>
                  <a:pt x="341303" y="149859"/>
                </a:lnTo>
                <a:lnTo>
                  <a:pt x="387955" y="138429"/>
                </a:lnTo>
                <a:lnTo>
                  <a:pt x="437132" y="134619"/>
                </a:lnTo>
                <a:lnTo>
                  <a:pt x="590466" y="134620"/>
                </a:lnTo>
                <a:lnTo>
                  <a:pt x="569508" y="124460"/>
                </a:lnTo>
                <a:lnTo>
                  <a:pt x="527516" y="109220"/>
                </a:lnTo>
                <a:lnTo>
                  <a:pt x="483230" y="100330"/>
                </a:lnTo>
                <a:lnTo>
                  <a:pt x="437056" y="96519"/>
                </a:lnTo>
                <a:close/>
              </a:path>
              <a:path w="874395" h="873760">
                <a:moveTo>
                  <a:pt x="590466" y="134620"/>
                </a:moveTo>
                <a:lnTo>
                  <a:pt x="437132" y="134619"/>
                </a:lnTo>
                <a:lnTo>
                  <a:pt x="486307" y="138430"/>
                </a:lnTo>
                <a:lnTo>
                  <a:pt x="532955" y="149860"/>
                </a:lnTo>
                <a:lnTo>
                  <a:pt x="576451" y="167640"/>
                </a:lnTo>
                <a:lnTo>
                  <a:pt x="616172" y="193040"/>
                </a:lnTo>
                <a:lnTo>
                  <a:pt x="651493" y="223520"/>
                </a:lnTo>
                <a:lnTo>
                  <a:pt x="681790" y="257810"/>
                </a:lnTo>
                <a:lnTo>
                  <a:pt x="706439" y="298450"/>
                </a:lnTo>
                <a:lnTo>
                  <a:pt x="724815" y="341630"/>
                </a:lnTo>
                <a:lnTo>
                  <a:pt x="736295" y="388620"/>
                </a:lnTo>
                <a:lnTo>
                  <a:pt x="739838" y="431800"/>
                </a:lnTo>
                <a:lnTo>
                  <a:pt x="740270" y="436880"/>
                </a:lnTo>
                <a:lnTo>
                  <a:pt x="736453" y="483870"/>
                </a:lnTo>
                <a:lnTo>
                  <a:pt x="736350" y="485140"/>
                </a:lnTo>
                <a:lnTo>
                  <a:pt x="736247" y="486410"/>
                </a:lnTo>
                <a:lnTo>
                  <a:pt x="724721" y="533400"/>
                </a:lnTo>
                <a:lnTo>
                  <a:pt x="706313" y="576580"/>
                </a:lnTo>
                <a:lnTo>
                  <a:pt x="681647" y="615950"/>
                </a:lnTo>
                <a:lnTo>
                  <a:pt x="651344" y="651510"/>
                </a:lnTo>
                <a:lnTo>
                  <a:pt x="616026" y="681990"/>
                </a:lnTo>
                <a:lnTo>
                  <a:pt x="576316" y="706120"/>
                </a:lnTo>
                <a:lnTo>
                  <a:pt x="532837" y="725170"/>
                </a:lnTo>
                <a:lnTo>
                  <a:pt x="486209" y="736600"/>
                </a:lnTo>
                <a:lnTo>
                  <a:pt x="437011" y="740409"/>
                </a:lnTo>
                <a:lnTo>
                  <a:pt x="590609" y="740410"/>
                </a:lnTo>
                <a:lnTo>
                  <a:pt x="645153" y="707390"/>
                </a:lnTo>
                <a:lnTo>
                  <a:pt x="677843" y="678180"/>
                </a:lnTo>
                <a:lnTo>
                  <a:pt x="706616" y="645160"/>
                </a:lnTo>
                <a:lnTo>
                  <a:pt x="731066" y="609600"/>
                </a:lnTo>
                <a:lnTo>
                  <a:pt x="750788" y="570230"/>
                </a:lnTo>
                <a:lnTo>
                  <a:pt x="765377" y="528320"/>
                </a:lnTo>
                <a:lnTo>
                  <a:pt x="774426" y="483870"/>
                </a:lnTo>
                <a:lnTo>
                  <a:pt x="777530" y="436880"/>
                </a:lnTo>
                <a:lnTo>
                  <a:pt x="774372" y="391160"/>
                </a:lnTo>
                <a:lnTo>
                  <a:pt x="765282" y="346710"/>
                </a:lnTo>
                <a:lnTo>
                  <a:pt x="750663" y="304800"/>
                </a:lnTo>
                <a:lnTo>
                  <a:pt x="730921" y="265430"/>
                </a:lnTo>
                <a:lnTo>
                  <a:pt x="706460" y="229870"/>
                </a:lnTo>
                <a:lnTo>
                  <a:pt x="677683" y="196850"/>
                </a:lnTo>
                <a:lnTo>
                  <a:pt x="644996" y="167640"/>
                </a:lnTo>
                <a:lnTo>
                  <a:pt x="608803" y="143510"/>
                </a:lnTo>
                <a:lnTo>
                  <a:pt x="590466" y="134620"/>
                </a:lnTo>
                <a:close/>
              </a:path>
              <a:path w="874395" h="873760">
                <a:moveTo>
                  <a:pt x="453726" y="571500"/>
                </a:moveTo>
                <a:lnTo>
                  <a:pt x="420493" y="571499"/>
                </a:lnTo>
                <a:lnTo>
                  <a:pt x="420493" y="613409"/>
                </a:lnTo>
                <a:lnTo>
                  <a:pt x="427927" y="619759"/>
                </a:lnTo>
                <a:lnTo>
                  <a:pt x="446277" y="619760"/>
                </a:lnTo>
                <a:lnTo>
                  <a:pt x="453726" y="613410"/>
                </a:lnTo>
                <a:lnTo>
                  <a:pt x="453726" y="571500"/>
                </a:lnTo>
                <a:close/>
              </a:path>
              <a:path w="874395" h="873760">
                <a:moveTo>
                  <a:pt x="370924" y="480059"/>
                </a:moveTo>
                <a:lnTo>
                  <a:pt x="352816" y="480059"/>
                </a:lnTo>
                <a:lnTo>
                  <a:pt x="345155" y="486409"/>
                </a:lnTo>
                <a:lnTo>
                  <a:pt x="344943" y="495299"/>
                </a:lnTo>
                <a:lnTo>
                  <a:pt x="344913" y="496569"/>
                </a:lnTo>
                <a:lnTo>
                  <a:pt x="350882" y="525779"/>
                </a:lnTo>
                <a:lnTo>
                  <a:pt x="367029" y="548639"/>
                </a:lnTo>
                <a:lnTo>
                  <a:pt x="390948" y="565149"/>
                </a:lnTo>
                <a:lnTo>
                  <a:pt x="420236" y="571499"/>
                </a:lnTo>
                <a:lnTo>
                  <a:pt x="453998" y="571500"/>
                </a:lnTo>
                <a:lnTo>
                  <a:pt x="482805" y="565150"/>
                </a:lnTo>
                <a:lnTo>
                  <a:pt x="506346" y="548640"/>
                </a:lnTo>
                <a:lnTo>
                  <a:pt x="513442" y="538480"/>
                </a:lnTo>
                <a:lnTo>
                  <a:pt x="420235" y="538479"/>
                </a:lnTo>
                <a:lnTo>
                  <a:pt x="403925" y="534669"/>
                </a:lnTo>
                <a:lnTo>
                  <a:pt x="390608" y="525779"/>
                </a:lnTo>
                <a:lnTo>
                  <a:pt x="381620" y="511809"/>
                </a:lnTo>
                <a:lnTo>
                  <a:pt x="378297" y="496569"/>
                </a:lnTo>
                <a:lnTo>
                  <a:pt x="378070" y="487679"/>
                </a:lnTo>
                <a:lnTo>
                  <a:pt x="370924" y="480059"/>
                </a:lnTo>
                <a:close/>
              </a:path>
              <a:path w="874395" h="873760">
                <a:moveTo>
                  <a:pt x="454028" y="303530"/>
                </a:moveTo>
                <a:lnTo>
                  <a:pt x="391435" y="309879"/>
                </a:lnTo>
                <a:lnTo>
                  <a:pt x="351923" y="349249"/>
                </a:lnTo>
                <a:lnTo>
                  <a:pt x="345836" y="378459"/>
                </a:lnTo>
                <a:lnTo>
                  <a:pt x="351393" y="407669"/>
                </a:lnTo>
                <a:lnTo>
                  <a:pt x="367241" y="431799"/>
                </a:lnTo>
                <a:lnTo>
                  <a:pt x="390986" y="448309"/>
                </a:lnTo>
                <a:lnTo>
                  <a:pt x="420235" y="454659"/>
                </a:lnTo>
                <a:lnTo>
                  <a:pt x="453998" y="454660"/>
                </a:lnTo>
                <a:lnTo>
                  <a:pt x="469940" y="457200"/>
                </a:lnTo>
                <a:lnTo>
                  <a:pt x="482971" y="466090"/>
                </a:lnTo>
                <a:lnTo>
                  <a:pt x="491826" y="480060"/>
                </a:lnTo>
                <a:lnTo>
                  <a:pt x="495240" y="495300"/>
                </a:lnTo>
                <a:lnTo>
                  <a:pt x="492213" y="511810"/>
                </a:lnTo>
                <a:lnTo>
                  <a:pt x="483448" y="525780"/>
                </a:lnTo>
                <a:lnTo>
                  <a:pt x="470268" y="534670"/>
                </a:lnTo>
                <a:lnTo>
                  <a:pt x="453998" y="538480"/>
                </a:lnTo>
                <a:lnTo>
                  <a:pt x="513442" y="538480"/>
                </a:lnTo>
                <a:lnTo>
                  <a:pt x="522312" y="525780"/>
                </a:lnTo>
                <a:lnTo>
                  <a:pt x="528397" y="496570"/>
                </a:lnTo>
                <a:lnTo>
                  <a:pt x="522840" y="467360"/>
                </a:lnTo>
                <a:lnTo>
                  <a:pt x="506993" y="443230"/>
                </a:lnTo>
                <a:lnTo>
                  <a:pt x="483248" y="426720"/>
                </a:lnTo>
                <a:lnTo>
                  <a:pt x="453998" y="420370"/>
                </a:lnTo>
                <a:lnTo>
                  <a:pt x="412037" y="420369"/>
                </a:lnTo>
                <a:lnTo>
                  <a:pt x="404255" y="417829"/>
                </a:lnTo>
                <a:lnTo>
                  <a:pt x="397075" y="414019"/>
                </a:lnTo>
                <a:lnTo>
                  <a:pt x="390712" y="408939"/>
                </a:lnTo>
                <a:lnTo>
                  <a:pt x="381481" y="394969"/>
                </a:lnTo>
                <a:lnTo>
                  <a:pt x="378384" y="378459"/>
                </a:lnTo>
                <a:lnTo>
                  <a:pt x="381425" y="363219"/>
                </a:lnTo>
                <a:lnTo>
                  <a:pt x="412012" y="337819"/>
                </a:lnTo>
                <a:lnTo>
                  <a:pt x="420235" y="336549"/>
                </a:lnTo>
                <a:lnTo>
                  <a:pt x="514843" y="336550"/>
                </a:lnTo>
                <a:lnTo>
                  <a:pt x="507193" y="325120"/>
                </a:lnTo>
                <a:lnTo>
                  <a:pt x="483288" y="309880"/>
                </a:lnTo>
                <a:lnTo>
                  <a:pt x="454028" y="303530"/>
                </a:lnTo>
                <a:close/>
              </a:path>
              <a:path w="874395" h="873760">
                <a:moveTo>
                  <a:pt x="514843" y="336550"/>
                </a:moveTo>
                <a:lnTo>
                  <a:pt x="453998" y="336550"/>
                </a:lnTo>
                <a:lnTo>
                  <a:pt x="470298" y="340360"/>
                </a:lnTo>
                <a:lnTo>
                  <a:pt x="483609" y="349250"/>
                </a:lnTo>
                <a:lnTo>
                  <a:pt x="492599" y="361950"/>
                </a:lnTo>
                <a:lnTo>
                  <a:pt x="495936" y="378460"/>
                </a:lnTo>
                <a:lnTo>
                  <a:pt x="495937" y="387350"/>
                </a:lnTo>
                <a:lnTo>
                  <a:pt x="503416" y="394970"/>
                </a:lnTo>
                <a:lnTo>
                  <a:pt x="521857" y="394970"/>
                </a:lnTo>
                <a:lnTo>
                  <a:pt x="529336" y="387350"/>
                </a:lnTo>
                <a:lnTo>
                  <a:pt x="529336" y="378460"/>
                </a:lnTo>
                <a:lnTo>
                  <a:pt x="523343" y="349250"/>
                </a:lnTo>
                <a:lnTo>
                  <a:pt x="514843" y="336550"/>
                </a:lnTo>
                <a:close/>
              </a:path>
              <a:path w="874395" h="873760">
                <a:moveTo>
                  <a:pt x="446307" y="254000"/>
                </a:moveTo>
                <a:lnTo>
                  <a:pt x="427957" y="253999"/>
                </a:lnTo>
                <a:lnTo>
                  <a:pt x="420508" y="261619"/>
                </a:lnTo>
                <a:lnTo>
                  <a:pt x="420508" y="303529"/>
                </a:lnTo>
                <a:lnTo>
                  <a:pt x="453741" y="303530"/>
                </a:lnTo>
                <a:lnTo>
                  <a:pt x="453741" y="261620"/>
                </a:lnTo>
                <a:lnTo>
                  <a:pt x="446307" y="254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8" name="bg object 3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018329" y="7042441"/>
            <a:ext cx="745820" cy="734118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67878" y="8365038"/>
            <a:ext cx="1431924" cy="863599"/>
          </a:xfrm>
          <a:prstGeom prst="rect">
            <a:avLst/>
          </a:prstGeom>
        </p:spPr>
      </p:pic>
      <p:sp>
        <p:nvSpPr>
          <p:cNvPr id="40" name="bg object 40"/>
          <p:cNvSpPr/>
          <p:nvPr/>
        </p:nvSpPr>
        <p:spPr>
          <a:xfrm>
            <a:off x="5243989" y="5672577"/>
            <a:ext cx="778510" cy="751840"/>
          </a:xfrm>
          <a:custGeom>
            <a:avLst/>
            <a:gdLst/>
            <a:ahLst/>
            <a:cxnLst/>
            <a:rect l="l" t="t" r="r" b="b"/>
            <a:pathLst>
              <a:path w="778510" h="751839">
                <a:moveTo>
                  <a:pt x="38582" y="0"/>
                </a:moveTo>
                <a:lnTo>
                  <a:pt x="23564" y="2996"/>
                </a:lnTo>
                <a:lnTo>
                  <a:pt x="11300" y="11168"/>
                </a:lnTo>
                <a:lnTo>
                  <a:pt x="3031" y="23290"/>
                </a:lnTo>
                <a:lnTo>
                  <a:pt x="0" y="38137"/>
                </a:lnTo>
                <a:lnTo>
                  <a:pt x="0" y="713514"/>
                </a:lnTo>
                <a:lnTo>
                  <a:pt x="23564" y="748651"/>
                </a:lnTo>
                <a:lnTo>
                  <a:pt x="739578" y="751648"/>
                </a:lnTo>
                <a:lnTo>
                  <a:pt x="754600" y="748651"/>
                </a:lnTo>
                <a:lnTo>
                  <a:pt x="766865" y="740479"/>
                </a:lnTo>
                <a:lnTo>
                  <a:pt x="772552" y="732143"/>
                </a:lnTo>
                <a:lnTo>
                  <a:pt x="38582" y="732143"/>
                </a:lnTo>
                <a:lnTo>
                  <a:pt x="31334" y="730679"/>
                </a:lnTo>
                <a:lnTo>
                  <a:pt x="25299" y="726687"/>
                </a:lnTo>
                <a:lnTo>
                  <a:pt x="21239" y="720765"/>
                </a:lnTo>
                <a:lnTo>
                  <a:pt x="19735" y="713514"/>
                </a:lnTo>
                <a:lnTo>
                  <a:pt x="19735" y="38137"/>
                </a:lnTo>
                <a:lnTo>
                  <a:pt x="21216" y="30886"/>
                </a:lnTo>
                <a:lnTo>
                  <a:pt x="25255" y="24963"/>
                </a:lnTo>
                <a:lnTo>
                  <a:pt x="31246" y="20969"/>
                </a:lnTo>
                <a:lnTo>
                  <a:pt x="38582" y="19504"/>
                </a:lnTo>
                <a:lnTo>
                  <a:pt x="71550" y="19504"/>
                </a:lnTo>
                <a:lnTo>
                  <a:pt x="65864" y="11168"/>
                </a:lnTo>
                <a:lnTo>
                  <a:pt x="53600" y="2996"/>
                </a:lnTo>
                <a:lnTo>
                  <a:pt x="38582" y="0"/>
                </a:lnTo>
                <a:close/>
              </a:path>
              <a:path w="778510" h="751839">
                <a:moveTo>
                  <a:pt x="71550" y="19504"/>
                </a:moveTo>
                <a:lnTo>
                  <a:pt x="38582" y="19504"/>
                </a:lnTo>
                <a:lnTo>
                  <a:pt x="45918" y="20969"/>
                </a:lnTo>
                <a:lnTo>
                  <a:pt x="51909" y="24963"/>
                </a:lnTo>
                <a:lnTo>
                  <a:pt x="55949" y="30886"/>
                </a:lnTo>
                <a:lnTo>
                  <a:pt x="57430" y="38137"/>
                </a:lnTo>
                <a:lnTo>
                  <a:pt x="57430" y="694887"/>
                </a:lnTo>
                <a:lnTo>
                  <a:pt x="739579" y="694887"/>
                </a:lnTo>
                <a:lnTo>
                  <a:pt x="746915" y="696351"/>
                </a:lnTo>
                <a:lnTo>
                  <a:pt x="752908" y="700343"/>
                </a:lnTo>
                <a:lnTo>
                  <a:pt x="756949" y="706264"/>
                </a:lnTo>
                <a:lnTo>
                  <a:pt x="758431" y="713514"/>
                </a:lnTo>
                <a:lnTo>
                  <a:pt x="756949" y="720766"/>
                </a:lnTo>
                <a:lnTo>
                  <a:pt x="752908" y="726687"/>
                </a:lnTo>
                <a:lnTo>
                  <a:pt x="746915" y="730679"/>
                </a:lnTo>
                <a:lnTo>
                  <a:pt x="739579" y="732143"/>
                </a:lnTo>
                <a:lnTo>
                  <a:pt x="772552" y="732143"/>
                </a:lnTo>
                <a:lnTo>
                  <a:pt x="775134" y="728358"/>
                </a:lnTo>
                <a:lnTo>
                  <a:pt x="778165" y="713514"/>
                </a:lnTo>
                <a:lnTo>
                  <a:pt x="775134" y="698671"/>
                </a:lnTo>
                <a:lnTo>
                  <a:pt x="766865" y="686550"/>
                </a:lnTo>
                <a:lnTo>
                  <a:pt x="754600" y="678378"/>
                </a:lnTo>
                <a:lnTo>
                  <a:pt x="739579" y="675381"/>
                </a:lnTo>
                <a:lnTo>
                  <a:pt x="77165" y="675381"/>
                </a:lnTo>
                <a:lnTo>
                  <a:pt x="77165" y="38137"/>
                </a:lnTo>
                <a:lnTo>
                  <a:pt x="74133" y="23290"/>
                </a:lnTo>
                <a:lnTo>
                  <a:pt x="71550" y="19504"/>
                </a:lnTo>
                <a:close/>
              </a:path>
              <a:path w="778510" h="751839">
                <a:moveTo>
                  <a:pt x="222288" y="62668"/>
                </a:moveTo>
                <a:lnTo>
                  <a:pt x="152229" y="62668"/>
                </a:lnTo>
                <a:lnTo>
                  <a:pt x="123898" y="90701"/>
                </a:lnTo>
                <a:lnTo>
                  <a:pt x="123901" y="608297"/>
                </a:lnTo>
                <a:lnTo>
                  <a:pt x="152340" y="636321"/>
                </a:lnTo>
                <a:lnTo>
                  <a:pt x="222217" y="636321"/>
                </a:lnTo>
                <a:lnTo>
                  <a:pt x="233210" y="634111"/>
                </a:lnTo>
                <a:lnTo>
                  <a:pt x="242298" y="628104"/>
                </a:lnTo>
                <a:lnTo>
                  <a:pt x="248392" y="619199"/>
                </a:lnTo>
                <a:lnTo>
                  <a:pt x="248897" y="616787"/>
                </a:lnTo>
                <a:lnTo>
                  <a:pt x="147473" y="616786"/>
                </a:lnTo>
                <a:lnTo>
                  <a:pt x="143613" y="612984"/>
                </a:lnTo>
                <a:lnTo>
                  <a:pt x="143639" y="86001"/>
                </a:lnTo>
                <a:lnTo>
                  <a:pt x="147473" y="82199"/>
                </a:lnTo>
                <a:lnTo>
                  <a:pt x="248896" y="82199"/>
                </a:lnTo>
                <a:lnTo>
                  <a:pt x="248404" y="79801"/>
                </a:lnTo>
                <a:lnTo>
                  <a:pt x="242331" y="70899"/>
                </a:lnTo>
                <a:lnTo>
                  <a:pt x="233327" y="64889"/>
                </a:lnTo>
                <a:lnTo>
                  <a:pt x="222288" y="62668"/>
                </a:lnTo>
                <a:close/>
              </a:path>
              <a:path w="778510" h="751839">
                <a:moveTo>
                  <a:pt x="392206" y="152953"/>
                </a:moveTo>
                <a:lnTo>
                  <a:pt x="322134" y="152953"/>
                </a:lnTo>
                <a:lnTo>
                  <a:pt x="293797" y="180999"/>
                </a:lnTo>
                <a:lnTo>
                  <a:pt x="293799" y="608297"/>
                </a:lnTo>
                <a:lnTo>
                  <a:pt x="322232" y="636321"/>
                </a:lnTo>
                <a:lnTo>
                  <a:pt x="392207" y="636321"/>
                </a:lnTo>
                <a:lnTo>
                  <a:pt x="403237" y="634111"/>
                </a:lnTo>
                <a:lnTo>
                  <a:pt x="412246" y="628104"/>
                </a:lnTo>
                <a:lnTo>
                  <a:pt x="418323" y="619200"/>
                </a:lnTo>
                <a:lnTo>
                  <a:pt x="418817" y="616787"/>
                </a:lnTo>
                <a:lnTo>
                  <a:pt x="317378" y="616787"/>
                </a:lnTo>
                <a:lnTo>
                  <a:pt x="313531" y="612985"/>
                </a:lnTo>
                <a:lnTo>
                  <a:pt x="313531" y="176299"/>
                </a:lnTo>
                <a:lnTo>
                  <a:pt x="317378" y="172484"/>
                </a:lnTo>
                <a:lnTo>
                  <a:pt x="418815" y="172484"/>
                </a:lnTo>
                <a:lnTo>
                  <a:pt x="418324" y="170084"/>
                </a:lnTo>
                <a:lnTo>
                  <a:pt x="412252" y="161179"/>
                </a:lnTo>
                <a:lnTo>
                  <a:pt x="403248" y="155169"/>
                </a:lnTo>
                <a:lnTo>
                  <a:pt x="392206" y="152953"/>
                </a:lnTo>
                <a:close/>
              </a:path>
              <a:path w="778510" h="751839">
                <a:moveTo>
                  <a:pt x="554826" y="310476"/>
                </a:moveTo>
                <a:lnTo>
                  <a:pt x="484767" y="310476"/>
                </a:lnTo>
                <a:lnTo>
                  <a:pt x="456417" y="338497"/>
                </a:lnTo>
                <a:lnTo>
                  <a:pt x="456419" y="608297"/>
                </a:lnTo>
                <a:lnTo>
                  <a:pt x="484878" y="636321"/>
                </a:lnTo>
                <a:lnTo>
                  <a:pt x="554742" y="636321"/>
                </a:lnTo>
                <a:lnTo>
                  <a:pt x="565762" y="634111"/>
                </a:lnTo>
                <a:lnTo>
                  <a:pt x="574844" y="628104"/>
                </a:lnTo>
                <a:lnTo>
                  <a:pt x="580934" y="619200"/>
                </a:lnTo>
                <a:lnTo>
                  <a:pt x="581436" y="616787"/>
                </a:lnTo>
                <a:lnTo>
                  <a:pt x="480024" y="616787"/>
                </a:lnTo>
                <a:lnTo>
                  <a:pt x="476165" y="612985"/>
                </a:lnTo>
                <a:lnTo>
                  <a:pt x="476164" y="333796"/>
                </a:lnTo>
                <a:lnTo>
                  <a:pt x="480024" y="329981"/>
                </a:lnTo>
                <a:lnTo>
                  <a:pt x="581432" y="329981"/>
                </a:lnTo>
                <a:lnTo>
                  <a:pt x="580942" y="327595"/>
                </a:lnTo>
                <a:lnTo>
                  <a:pt x="574866" y="318691"/>
                </a:lnTo>
                <a:lnTo>
                  <a:pt x="565857" y="312685"/>
                </a:lnTo>
                <a:lnTo>
                  <a:pt x="554826" y="310476"/>
                </a:lnTo>
                <a:close/>
              </a:path>
              <a:path w="778510" h="751839">
                <a:moveTo>
                  <a:pt x="720200" y="433547"/>
                </a:moveTo>
                <a:lnTo>
                  <a:pt x="650140" y="433547"/>
                </a:lnTo>
                <a:lnTo>
                  <a:pt x="621790" y="461581"/>
                </a:lnTo>
                <a:lnTo>
                  <a:pt x="621793" y="608297"/>
                </a:lnTo>
                <a:lnTo>
                  <a:pt x="650278" y="636322"/>
                </a:lnTo>
                <a:lnTo>
                  <a:pt x="720142" y="636322"/>
                </a:lnTo>
                <a:lnTo>
                  <a:pt x="731111" y="634111"/>
                </a:lnTo>
                <a:lnTo>
                  <a:pt x="740211" y="628104"/>
                </a:lnTo>
                <a:lnTo>
                  <a:pt x="746310" y="619200"/>
                </a:lnTo>
                <a:lnTo>
                  <a:pt x="746817" y="616787"/>
                </a:lnTo>
                <a:lnTo>
                  <a:pt x="645424" y="616787"/>
                </a:lnTo>
                <a:lnTo>
                  <a:pt x="641577" y="612985"/>
                </a:lnTo>
                <a:lnTo>
                  <a:pt x="641577" y="456880"/>
                </a:lnTo>
                <a:lnTo>
                  <a:pt x="645424" y="453065"/>
                </a:lnTo>
                <a:lnTo>
                  <a:pt x="746818" y="453065"/>
                </a:lnTo>
                <a:lnTo>
                  <a:pt x="746329" y="450679"/>
                </a:lnTo>
                <a:lnTo>
                  <a:pt x="740251" y="441773"/>
                </a:lnTo>
                <a:lnTo>
                  <a:pt x="731238" y="435763"/>
                </a:lnTo>
                <a:lnTo>
                  <a:pt x="720200" y="433547"/>
                </a:lnTo>
                <a:close/>
              </a:path>
              <a:path w="778510" h="751839">
                <a:moveTo>
                  <a:pt x="248896" y="82199"/>
                </a:moveTo>
                <a:lnTo>
                  <a:pt x="227057" y="82199"/>
                </a:lnTo>
                <a:lnTo>
                  <a:pt x="230904" y="86001"/>
                </a:lnTo>
                <a:lnTo>
                  <a:pt x="230904" y="612984"/>
                </a:lnTo>
                <a:lnTo>
                  <a:pt x="227044" y="616787"/>
                </a:lnTo>
                <a:lnTo>
                  <a:pt x="248897" y="616787"/>
                </a:lnTo>
                <a:lnTo>
                  <a:pt x="250636" y="608297"/>
                </a:lnTo>
                <a:lnTo>
                  <a:pt x="250638" y="90701"/>
                </a:lnTo>
                <a:lnTo>
                  <a:pt x="248896" y="82199"/>
                </a:lnTo>
                <a:close/>
              </a:path>
              <a:path w="778510" h="751839">
                <a:moveTo>
                  <a:pt x="418815" y="172484"/>
                </a:moveTo>
                <a:lnTo>
                  <a:pt x="396962" y="172484"/>
                </a:lnTo>
                <a:lnTo>
                  <a:pt x="400822" y="176299"/>
                </a:lnTo>
                <a:lnTo>
                  <a:pt x="400809" y="612985"/>
                </a:lnTo>
                <a:lnTo>
                  <a:pt x="396962" y="616787"/>
                </a:lnTo>
                <a:lnTo>
                  <a:pt x="418817" y="616787"/>
                </a:lnTo>
                <a:lnTo>
                  <a:pt x="420557" y="608297"/>
                </a:lnTo>
                <a:lnTo>
                  <a:pt x="420557" y="180999"/>
                </a:lnTo>
                <a:lnTo>
                  <a:pt x="418815" y="172484"/>
                </a:lnTo>
                <a:close/>
              </a:path>
              <a:path w="778510" h="751839">
                <a:moveTo>
                  <a:pt x="581432" y="329981"/>
                </a:moveTo>
                <a:lnTo>
                  <a:pt x="559595" y="329981"/>
                </a:lnTo>
                <a:lnTo>
                  <a:pt x="563455" y="333796"/>
                </a:lnTo>
                <a:lnTo>
                  <a:pt x="563455" y="612985"/>
                </a:lnTo>
                <a:lnTo>
                  <a:pt x="559595" y="616787"/>
                </a:lnTo>
                <a:lnTo>
                  <a:pt x="581436" y="616787"/>
                </a:lnTo>
                <a:lnTo>
                  <a:pt x="583174" y="608297"/>
                </a:lnTo>
                <a:lnTo>
                  <a:pt x="583177" y="338497"/>
                </a:lnTo>
                <a:lnTo>
                  <a:pt x="581432" y="329981"/>
                </a:lnTo>
                <a:close/>
              </a:path>
              <a:path w="778510" h="751839">
                <a:moveTo>
                  <a:pt x="746818" y="453065"/>
                </a:moveTo>
                <a:lnTo>
                  <a:pt x="725008" y="453065"/>
                </a:lnTo>
                <a:lnTo>
                  <a:pt x="728855" y="456880"/>
                </a:lnTo>
                <a:lnTo>
                  <a:pt x="728855" y="612985"/>
                </a:lnTo>
                <a:lnTo>
                  <a:pt x="724995" y="616787"/>
                </a:lnTo>
                <a:lnTo>
                  <a:pt x="746817" y="616787"/>
                </a:lnTo>
                <a:lnTo>
                  <a:pt x="748561" y="608297"/>
                </a:lnTo>
                <a:lnTo>
                  <a:pt x="748563" y="461581"/>
                </a:lnTo>
                <a:lnTo>
                  <a:pt x="746818" y="4530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12335223" y="7042242"/>
            <a:ext cx="879475" cy="726440"/>
          </a:xfrm>
          <a:custGeom>
            <a:avLst/>
            <a:gdLst/>
            <a:ahLst/>
            <a:cxnLst/>
            <a:rect l="l" t="t" r="r" b="b"/>
            <a:pathLst>
              <a:path w="879475" h="726440">
                <a:moveTo>
                  <a:pt x="367887" y="19049"/>
                </a:moveTo>
                <a:lnTo>
                  <a:pt x="322380" y="20319"/>
                </a:lnTo>
                <a:lnTo>
                  <a:pt x="277406" y="27939"/>
                </a:lnTo>
                <a:lnTo>
                  <a:pt x="233561" y="40639"/>
                </a:lnTo>
                <a:lnTo>
                  <a:pt x="191443" y="58419"/>
                </a:lnTo>
                <a:lnTo>
                  <a:pt x="151649" y="82549"/>
                </a:lnTo>
                <a:lnTo>
                  <a:pt x="114776" y="111759"/>
                </a:lnTo>
                <a:lnTo>
                  <a:pt x="81421" y="147319"/>
                </a:lnTo>
                <a:lnTo>
                  <a:pt x="53063" y="186689"/>
                </a:lnTo>
                <a:lnTo>
                  <a:pt x="30747" y="227329"/>
                </a:lnTo>
                <a:lnTo>
                  <a:pt x="14418" y="270509"/>
                </a:lnTo>
                <a:lnTo>
                  <a:pt x="4019" y="314959"/>
                </a:lnTo>
                <a:lnTo>
                  <a:pt x="0" y="355599"/>
                </a:lnTo>
                <a:lnTo>
                  <a:pt x="110" y="382269"/>
                </a:lnTo>
                <a:lnTo>
                  <a:pt x="218" y="386079"/>
                </a:lnTo>
                <a:lnTo>
                  <a:pt x="327" y="389889"/>
                </a:lnTo>
                <a:lnTo>
                  <a:pt x="435" y="393699"/>
                </a:lnTo>
                <a:lnTo>
                  <a:pt x="543" y="397509"/>
                </a:lnTo>
                <a:lnTo>
                  <a:pt x="651" y="401319"/>
                </a:lnTo>
                <a:lnTo>
                  <a:pt x="759" y="405129"/>
                </a:lnTo>
                <a:lnTo>
                  <a:pt x="7859" y="450849"/>
                </a:lnTo>
                <a:lnTo>
                  <a:pt x="20634" y="494029"/>
                </a:lnTo>
                <a:lnTo>
                  <a:pt x="39063" y="535939"/>
                </a:lnTo>
                <a:lnTo>
                  <a:pt x="63093" y="575309"/>
                </a:lnTo>
                <a:lnTo>
                  <a:pt x="92668" y="612139"/>
                </a:lnTo>
                <a:lnTo>
                  <a:pt x="127732" y="645159"/>
                </a:lnTo>
                <a:lnTo>
                  <a:pt x="166949" y="674369"/>
                </a:lnTo>
                <a:lnTo>
                  <a:pt x="208617" y="695959"/>
                </a:lnTo>
                <a:lnTo>
                  <a:pt x="252141" y="712469"/>
                </a:lnTo>
                <a:lnTo>
                  <a:pt x="296923" y="722629"/>
                </a:lnTo>
                <a:lnTo>
                  <a:pt x="342366" y="726439"/>
                </a:lnTo>
                <a:lnTo>
                  <a:pt x="387873" y="725169"/>
                </a:lnTo>
                <a:lnTo>
                  <a:pt x="432847" y="718819"/>
                </a:lnTo>
                <a:lnTo>
                  <a:pt x="476692" y="706119"/>
                </a:lnTo>
                <a:lnTo>
                  <a:pt x="491734" y="699769"/>
                </a:lnTo>
                <a:lnTo>
                  <a:pt x="339807" y="699769"/>
                </a:lnTo>
                <a:lnTo>
                  <a:pt x="293976" y="694689"/>
                </a:lnTo>
                <a:lnTo>
                  <a:pt x="248872" y="683259"/>
                </a:lnTo>
                <a:lnTo>
                  <a:pt x="205202" y="664209"/>
                </a:lnTo>
                <a:lnTo>
                  <a:pt x="163675" y="638809"/>
                </a:lnTo>
                <a:lnTo>
                  <a:pt x="126283" y="608329"/>
                </a:lnTo>
                <a:lnTo>
                  <a:pt x="94629" y="572769"/>
                </a:lnTo>
                <a:lnTo>
                  <a:pt x="68831" y="534669"/>
                </a:lnTo>
                <a:lnTo>
                  <a:pt x="49006" y="492759"/>
                </a:lnTo>
                <a:lnTo>
                  <a:pt x="35273" y="449579"/>
                </a:lnTo>
                <a:lnTo>
                  <a:pt x="27750" y="405129"/>
                </a:lnTo>
                <a:lnTo>
                  <a:pt x="27650" y="401319"/>
                </a:lnTo>
                <a:lnTo>
                  <a:pt x="27551" y="397509"/>
                </a:lnTo>
                <a:lnTo>
                  <a:pt x="27451" y="393699"/>
                </a:lnTo>
                <a:lnTo>
                  <a:pt x="27351" y="389889"/>
                </a:lnTo>
                <a:lnTo>
                  <a:pt x="27252" y="386079"/>
                </a:lnTo>
                <a:lnTo>
                  <a:pt x="27152" y="382269"/>
                </a:lnTo>
                <a:lnTo>
                  <a:pt x="27052" y="378459"/>
                </a:lnTo>
                <a:lnTo>
                  <a:pt x="26953" y="374649"/>
                </a:lnTo>
                <a:lnTo>
                  <a:pt x="26853" y="370839"/>
                </a:lnTo>
                <a:lnTo>
                  <a:pt x="26753" y="367029"/>
                </a:lnTo>
                <a:lnTo>
                  <a:pt x="26654" y="363219"/>
                </a:lnTo>
                <a:lnTo>
                  <a:pt x="26554" y="359409"/>
                </a:lnTo>
                <a:lnTo>
                  <a:pt x="31804" y="313689"/>
                </a:lnTo>
                <a:lnTo>
                  <a:pt x="43617" y="267969"/>
                </a:lnTo>
                <a:lnTo>
                  <a:pt x="62112" y="224789"/>
                </a:lnTo>
                <a:lnTo>
                  <a:pt x="87406" y="184149"/>
                </a:lnTo>
                <a:lnTo>
                  <a:pt x="118492" y="146049"/>
                </a:lnTo>
                <a:lnTo>
                  <a:pt x="153809" y="115569"/>
                </a:lnTo>
                <a:lnTo>
                  <a:pt x="192648" y="88899"/>
                </a:lnTo>
                <a:lnTo>
                  <a:pt x="234301" y="69849"/>
                </a:lnTo>
                <a:lnTo>
                  <a:pt x="278061" y="55879"/>
                </a:lnTo>
                <a:lnTo>
                  <a:pt x="323219" y="48259"/>
                </a:lnTo>
                <a:lnTo>
                  <a:pt x="369067" y="46989"/>
                </a:lnTo>
                <a:lnTo>
                  <a:pt x="491592" y="46989"/>
                </a:lnTo>
                <a:lnTo>
                  <a:pt x="458112" y="34289"/>
                </a:lnTo>
                <a:lnTo>
                  <a:pt x="413330" y="24129"/>
                </a:lnTo>
                <a:lnTo>
                  <a:pt x="367887" y="19049"/>
                </a:lnTo>
                <a:close/>
              </a:path>
              <a:path w="879475" h="726440">
                <a:moveTo>
                  <a:pt x="709816" y="364489"/>
                </a:moveTo>
                <a:lnTo>
                  <a:pt x="682480" y="364489"/>
                </a:lnTo>
                <a:lnTo>
                  <a:pt x="679661" y="416559"/>
                </a:lnTo>
                <a:lnTo>
                  <a:pt x="668348" y="468629"/>
                </a:lnTo>
                <a:lnTo>
                  <a:pt x="648848" y="518159"/>
                </a:lnTo>
                <a:lnTo>
                  <a:pt x="621465" y="562609"/>
                </a:lnTo>
                <a:lnTo>
                  <a:pt x="590380" y="600709"/>
                </a:lnTo>
                <a:lnTo>
                  <a:pt x="555064" y="632459"/>
                </a:lnTo>
                <a:lnTo>
                  <a:pt x="516225" y="657859"/>
                </a:lnTo>
                <a:lnTo>
                  <a:pt x="474572" y="676909"/>
                </a:lnTo>
                <a:lnTo>
                  <a:pt x="430813" y="690879"/>
                </a:lnTo>
                <a:lnTo>
                  <a:pt x="385655" y="698499"/>
                </a:lnTo>
                <a:lnTo>
                  <a:pt x="339807" y="699769"/>
                </a:lnTo>
                <a:lnTo>
                  <a:pt x="491734" y="699769"/>
                </a:lnTo>
                <a:lnTo>
                  <a:pt x="558603" y="664209"/>
                </a:lnTo>
                <a:lnTo>
                  <a:pt x="595477" y="634999"/>
                </a:lnTo>
                <a:lnTo>
                  <a:pt x="628832" y="599439"/>
                </a:lnTo>
                <a:lnTo>
                  <a:pt x="656713" y="560069"/>
                </a:lnTo>
                <a:lnTo>
                  <a:pt x="679910" y="518159"/>
                </a:lnTo>
                <a:lnTo>
                  <a:pt x="695901" y="474979"/>
                </a:lnTo>
                <a:lnTo>
                  <a:pt x="706118" y="429259"/>
                </a:lnTo>
                <a:lnTo>
                  <a:pt x="709743" y="391159"/>
                </a:lnTo>
                <a:lnTo>
                  <a:pt x="709816" y="364489"/>
                </a:lnTo>
                <a:close/>
              </a:path>
              <a:path w="879475" h="726440">
                <a:moveTo>
                  <a:pt x="250094" y="313689"/>
                </a:moveTo>
                <a:lnTo>
                  <a:pt x="241361" y="321309"/>
                </a:lnTo>
                <a:lnTo>
                  <a:pt x="153019" y="505459"/>
                </a:lnTo>
                <a:lnTo>
                  <a:pt x="152411" y="518159"/>
                </a:lnTo>
                <a:lnTo>
                  <a:pt x="159761" y="525779"/>
                </a:lnTo>
                <a:lnTo>
                  <a:pt x="170224" y="528319"/>
                </a:lnTo>
                <a:lnTo>
                  <a:pt x="178953" y="520699"/>
                </a:lnTo>
                <a:lnTo>
                  <a:pt x="267294" y="336549"/>
                </a:lnTo>
                <a:lnTo>
                  <a:pt x="267357" y="335279"/>
                </a:lnTo>
                <a:lnTo>
                  <a:pt x="267481" y="332739"/>
                </a:lnTo>
                <a:lnTo>
                  <a:pt x="267605" y="330199"/>
                </a:lnTo>
                <a:lnTo>
                  <a:pt x="267729" y="327659"/>
                </a:lnTo>
                <a:lnTo>
                  <a:pt x="267791" y="326389"/>
                </a:lnTo>
                <a:lnTo>
                  <a:pt x="267915" y="323849"/>
                </a:lnTo>
                <a:lnTo>
                  <a:pt x="260563" y="316229"/>
                </a:lnTo>
                <a:lnTo>
                  <a:pt x="250094" y="313689"/>
                </a:lnTo>
                <a:close/>
              </a:path>
              <a:path w="879475" h="726440">
                <a:moveTo>
                  <a:pt x="277490" y="427989"/>
                </a:moveTo>
                <a:lnTo>
                  <a:pt x="273900" y="427989"/>
                </a:lnTo>
                <a:lnTo>
                  <a:pt x="262570" y="430529"/>
                </a:lnTo>
                <a:lnTo>
                  <a:pt x="257372" y="433069"/>
                </a:lnTo>
                <a:lnTo>
                  <a:pt x="253351" y="434339"/>
                </a:lnTo>
                <a:lnTo>
                  <a:pt x="249675" y="438149"/>
                </a:lnTo>
                <a:lnTo>
                  <a:pt x="246430" y="440689"/>
                </a:lnTo>
                <a:lnTo>
                  <a:pt x="241790" y="445769"/>
                </a:lnTo>
                <a:lnTo>
                  <a:pt x="230483" y="471169"/>
                </a:lnTo>
                <a:lnTo>
                  <a:pt x="230376" y="472439"/>
                </a:lnTo>
                <a:lnTo>
                  <a:pt x="230268" y="473709"/>
                </a:lnTo>
                <a:lnTo>
                  <a:pt x="230152" y="481329"/>
                </a:lnTo>
                <a:lnTo>
                  <a:pt x="230290" y="483869"/>
                </a:lnTo>
                <a:lnTo>
                  <a:pt x="261030" y="520699"/>
                </a:lnTo>
                <a:lnTo>
                  <a:pt x="274118" y="523239"/>
                </a:lnTo>
                <a:lnTo>
                  <a:pt x="287445" y="521969"/>
                </a:lnTo>
                <a:lnTo>
                  <a:pt x="300337" y="518159"/>
                </a:lnTo>
                <a:lnTo>
                  <a:pt x="311517" y="510539"/>
                </a:lnTo>
                <a:lnTo>
                  <a:pt x="319652" y="500379"/>
                </a:lnTo>
                <a:lnTo>
                  <a:pt x="322429" y="492759"/>
                </a:lnTo>
                <a:lnTo>
                  <a:pt x="271330" y="492759"/>
                </a:lnTo>
                <a:lnTo>
                  <a:pt x="269980" y="491489"/>
                </a:lnTo>
                <a:lnTo>
                  <a:pt x="268759" y="491489"/>
                </a:lnTo>
                <a:lnTo>
                  <a:pt x="267611" y="490219"/>
                </a:lnTo>
                <a:lnTo>
                  <a:pt x="266476" y="490219"/>
                </a:lnTo>
                <a:lnTo>
                  <a:pt x="264997" y="488949"/>
                </a:lnTo>
                <a:lnTo>
                  <a:pt x="264365" y="488949"/>
                </a:lnTo>
                <a:lnTo>
                  <a:pt x="263848" y="487679"/>
                </a:lnTo>
                <a:lnTo>
                  <a:pt x="263288" y="487679"/>
                </a:lnTo>
                <a:lnTo>
                  <a:pt x="262570" y="486409"/>
                </a:lnTo>
                <a:lnTo>
                  <a:pt x="262140" y="486409"/>
                </a:lnTo>
                <a:lnTo>
                  <a:pt x="260962" y="483869"/>
                </a:lnTo>
                <a:lnTo>
                  <a:pt x="260373" y="481329"/>
                </a:lnTo>
                <a:lnTo>
                  <a:pt x="260172" y="481329"/>
                </a:lnTo>
                <a:lnTo>
                  <a:pt x="260115" y="476249"/>
                </a:lnTo>
                <a:lnTo>
                  <a:pt x="260488" y="474979"/>
                </a:lnTo>
                <a:lnTo>
                  <a:pt x="260747" y="472439"/>
                </a:lnTo>
                <a:lnTo>
                  <a:pt x="261378" y="471169"/>
                </a:lnTo>
                <a:lnTo>
                  <a:pt x="261824" y="469899"/>
                </a:lnTo>
                <a:lnTo>
                  <a:pt x="262613" y="468629"/>
                </a:lnTo>
                <a:lnTo>
                  <a:pt x="264839" y="464819"/>
                </a:lnTo>
                <a:lnTo>
                  <a:pt x="265414" y="463549"/>
                </a:lnTo>
                <a:lnTo>
                  <a:pt x="266447" y="463549"/>
                </a:lnTo>
                <a:lnTo>
                  <a:pt x="267539" y="462279"/>
                </a:lnTo>
                <a:lnTo>
                  <a:pt x="268688" y="461009"/>
                </a:lnTo>
                <a:lnTo>
                  <a:pt x="269319" y="461009"/>
                </a:lnTo>
                <a:lnTo>
                  <a:pt x="270052" y="459739"/>
                </a:lnTo>
                <a:lnTo>
                  <a:pt x="271143" y="459739"/>
                </a:lnTo>
                <a:lnTo>
                  <a:pt x="272220" y="458469"/>
                </a:lnTo>
                <a:lnTo>
                  <a:pt x="274029" y="458469"/>
                </a:lnTo>
                <a:lnTo>
                  <a:pt x="275753" y="458055"/>
                </a:lnTo>
                <a:lnTo>
                  <a:pt x="276446" y="457367"/>
                </a:lnTo>
                <a:lnTo>
                  <a:pt x="320652" y="457367"/>
                </a:lnTo>
                <a:lnTo>
                  <a:pt x="313356" y="445769"/>
                </a:lnTo>
                <a:lnTo>
                  <a:pt x="301706" y="435609"/>
                </a:lnTo>
                <a:lnTo>
                  <a:pt x="287140" y="429259"/>
                </a:lnTo>
                <a:lnTo>
                  <a:pt x="279113" y="429259"/>
                </a:lnTo>
                <a:lnTo>
                  <a:pt x="277490" y="427989"/>
                </a:lnTo>
                <a:close/>
              </a:path>
              <a:path w="879475" h="726440">
                <a:moveTo>
                  <a:pt x="320652" y="457367"/>
                </a:moveTo>
                <a:lnTo>
                  <a:pt x="278874" y="457367"/>
                </a:lnTo>
                <a:lnTo>
                  <a:pt x="279300" y="458469"/>
                </a:lnTo>
                <a:lnTo>
                  <a:pt x="283464" y="458469"/>
                </a:lnTo>
                <a:lnTo>
                  <a:pt x="284469" y="459739"/>
                </a:lnTo>
                <a:lnTo>
                  <a:pt x="286264" y="459739"/>
                </a:lnTo>
                <a:lnTo>
                  <a:pt x="286709" y="461009"/>
                </a:lnTo>
                <a:lnTo>
                  <a:pt x="287226" y="461009"/>
                </a:lnTo>
                <a:lnTo>
                  <a:pt x="288533" y="462279"/>
                </a:lnTo>
                <a:lnTo>
                  <a:pt x="289596" y="463549"/>
                </a:lnTo>
                <a:lnTo>
                  <a:pt x="290471" y="464819"/>
                </a:lnTo>
                <a:lnTo>
                  <a:pt x="291233" y="464819"/>
                </a:lnTo>
                <a:lnTo>
                  <a:pt x="292123" y="467359"/>
                </a:lnTo>
                <a:lnTo>
                  <a:pt x="293042" y="468629"/>
                </a:lnTo>
                <a:lnTo>
                  <a:pt x="293616" y="469899"/>
                </a:lnTo>
                <a:lnTo>
                  <a:pt x="294176" y="472439"/>
                </a:lnTo>
                <a:lnTo>
                  <a:pt x="294478" y="472439"/>
                </a:lnTo>
                <a:lnTo>
                  <a:pt x="294837" y="474979"/>
                </a:lnTo>
                <a:lnTo>
                  <a:pt x="295081" y="476249"/>
                </a:lnTo>
                <a:lnTo>
                  <a:pt x="295110" y="480059"/>
                </a:lnTo>
                <a:lnTo>
                  <a:pt x="294952" y="481329"/>
                </a:lnTo>
                <a:lnTo>
                  <a:pt x="294262" y="483869"/>
                </a:lnTo>
                <a:lnTo>
                  <a:pt x="293961" y="483869"/>
                </a:lnTo>
                <a:lnTo>
                  <a:pt x="293315" y="485139"/>
                </a:lnTo>
                <a:lnTo>
                  <a:pt x="292812" y="486409"/>
                </a:lnTo>
                <a:lnTo>
                  <a:pt x="292238" y="487679"/>
                </a:lnTo>
                <a:lnTo>
                  <a:pt x="291261" y="487679"/>
                </a:lnTo>
                <a:lnTo>
                  <a:pt x="290744" y="488949"/>
                </a:lnTo>
                <a:lnTo>
                  <a:pt x="289710" y="488949"/>
                </a:lnTo>
                <a:lnTo>
                  <a:pt x="288648" y="490219"/>
                </a:lnTo>
                <a:lnTo>
                  <a:pt x="287542" y="491489"/>
                </a:lnTo>
                <a:lnTo>
                  <a:pt x="285517" y="491489"/>
                </a:lnTo>
                <a:lnTo>
                  <a:pt x="283794" y="492759"/>
                </a:lnTo>
                <a:lnTo>
                  <a:pt x="322429" y="492759"/>
                </a:lnTo>
                <a:lnTo>
                  <a:pt x="324280" y="487679"/>
                </a:lnTo>
                <a:lnTo>
                  <a:pt x="324399" y="485139"/>
                </a:lnTo>
                <a:lnTo>
                  <a:pt x="324459" y="483869"/>
                </a:lnTo>
                <a:lnTo>
                  <a:pt x="324578" y="481329"/>
                </a:lnTo>
                <a:lnTo>
                  <a:pt x="324697" y="478789"/>
                </a:lnTo>
                <a:lnTo>
                  <a:pt x="324816" y="476249"/>
                </a:lnTo>
                <a:lnTo>
                  <a:pt x="324935" y="473709"/>
                </a:lnTo>
                <a:lnTo>
                  <a:pt x="321346" y="458469"/>
                </a:lnTo>
                <a:lnTo>
                  <a:pt x="320652" y="457367"/>
                </a:lnTo>
                <a:close/>
              </a:path>
              <a:path w="879475" h="726440">
                <a:moveTo>
                  <a:pt x="286264" y="459739"/>
                </a:moveTo>
                <a:lnTo>
                  <a:pt x="285733" y="459739"/>
                </a:lnTo>
                <a:lnTo>
                  <a:pt x="286479" y="461009"/>
                </a:lnTo>
                <a:lnTo>
                  <a:pt x="286264" y="459739"/>
                </a:lnTo>
                <a:close/>
              </a:path>
              <a:path w="879475" h="726440">
                <a:moveTo>
                  <a:pt x="275753" y="458055"/>
                </a:moveTo>
                <a:lnTo>
                  <a:pt x="274029" y="458469"/>
                </a:lnTo>
                <a:lnTo>
                  <a:pt x="275336" y="458469"/>
                </a:lnTo>
                <a:lnTo>
                  <a:pt x="275753" y="458055"/>
                </a:lnTo>
                <a:close/>
              </a:path>
              <a:path w="879475" h="726440">
                <a:moveTo>
                  <a:pt x="278874" y="457367"/>
                </a:moveTo>
                <a:lnTo>
                  <a:pt x="278619" y="457367"/>
                </a:lnTo>
                <a:lnTo>
                  <a:pt x="275753" y="458055"/>
                </a:lnTo>
                <a:lnTo>
                  <a:pt x="275336" y="458469"/>
                </a:lnTo>
                <a:lnTo>
                  <a:pt x="275968" y="458469"/>
                </a:lnTo>
                <a:lnTo>
                  <a:pt x="278874" y="457367"/>
                </a:lnTo>
                <a:close/>
              </a:path>
              <a:path w="879475" h="726440">
                <a:moveTo>
                  <a:pt x="284498" y="427989"/>
                </a:moveTo>
                <a:lnTo>
                  <a:pt x="281755" y="427989"/>
                </a:lnTo>
                <a:lnTo>
                  <a:pt x="279113" y="429259"/>
                </a:lnTo>
                <a:lnTo>
                  <a:pt x="287140" y="429259"/>
                </a:lnTo>
                <a:lnTo>
                  <a:pt x="284498" y="427989"/>
                </a:lnTo>
                <a:close/>
              </a:path>
              <a:path w="879475" h="726440">
                <a:moveTo>
                  <a:pt x="134538" y="326389"/>
                </a:moveTo>
                <a:lnTo>
                  <a:pt x="125218" y="326389"/>
                </a:lnTo>
                <a:lnTo>
                  <a:pt x="119622" y="328929"/>
                </a:lnTo>
                <a:lnTo>
                  <a:pt x="114417" y="330199"/>
                </a:lnTo>
                <a:lnTo>
                  <a:pt x="110403" y="332739"/>
                </a:lnTo>
                <a:lnTo>
                  <a:pt x="106710" y="335279"/>
                </a:lnTo>
                <a:lnTo>
                  <a:pt x="103456" y="339089"/>
                </a:lnTo>
                <a:lnTo>
                  <a:pt x="98825" y="342899"/>
                </a:lnTo>
                <a:lnTo>
                  <a:pt x="87108" y="373379"/>
                </a:lnTo>
                <a:lnTo>
                  <a:pt x="87208" y="379729"/>
                </a:lnTo>
                <a:lnTo>
                  <a:pt x="118119" y="417829"/>
                </a:lnTo>
                <a:lnTo>
                  <a:pt x="144535" y="420369"/>
                </a:lnTo>
                <a:lnTo>
                  <a:pt x="157428" y="416559"/>
                </a:lnTo>
                <a:lnTo>
                  <a:pt x="168613" y="407669"/>
                </a:lnTo>
                <a:lnTo>
                  <a:pt x="176745" y="397509"/>
                </a:lnTo>
                <a:lnTo>
                  <a:pt x="179053" y="391159"/>
                </a:lnTo>
                <a:lnTo>
                  <a:pt x="129713" y="391159"/>
                </a:lnTo>
                <a:lnTo>
                  <a:pt x="128335" y="389889"/>
                </a:lnTo>
                <a:lnTo>
                  <a:pt x="125721" y="389889"/>
                </a:lnTo>
                <a:lnTo>
                  <a:pt x="124558" y="388619"/>
                </a:lnTo>
                <a:lnTo>
                  <a:pt x="123426" y="388619"/>
                </a:lnTo>
                <a:lnTo>
                  <a:pt x="121956" y="387349"/>
                </a:lnTo>
                <a:lnTo>
                  <a:pt x="121324" y="386079"/>
                </a:lnTo>
                <a:lnTo>
                  <a:pt x="120241" y="386079"/>
                </a:lnTo>
                <a:lnTo>
                  <a:pt x="119512" y="384809"/>
                </a:lnTo>
                <a:lnTo>
                  <a:pt x="119318" y="384809"/>
                </a:lnTo>
                <a:lnTo>
                  <a:pt x="119083" y="383539"/>
                </a:lnTo>
                <a:lnTo>
                  <a:pt x="118610" y="383539"/>
                </a:lnTo>
                <a:lnTo>
                  <a:pt x="118161" y="382269"/>
                </a:lnTo>
                <a:lnTo>
                  <a:pt x="117902" y="382269"/>
                </a:lnTo>
                <a:lnTo>
                  <a:pt x="117796" y="380999"/>
                </a:lnTo>
                <a:lnTo>
                  <a:pt x="117174" y="378459"/>
                </a:lnTo>
                <a:lnTo>
                  <a:pt x="117110" y="373379"/>
                </a:lnTo>
                <a:lnTo>
                  <a:pt x="117431" y="372109"/>
                </a:lnTo>
                <a:lnTo>
                  <a:pt x="117688" y="370839"/>
                </a:lnTo>
                <a:lnTo>
                  <a:pt x="118322" y="369569"/>
                </a:lnTo>
                <a:lnTo>
                  <a:pt x="118771" y="368299"/>
                </a:lnTo>
                <a:lnTo>
                  <a:pt x="119555" y="365759"/>
                </a:lnTo>
                <a:lnTo>
                  <a:pt x="120305" y="364489"/>
                </a:lnTo>
                <a:lnTo>
                  <a:pt x="121603" y="363219"/>
                </a:lnTo>
                <a:lnTo>
                  <a:pt x="121785" y="363219"/>
                </a:lnTo>
                <a:lnTo>
                  <a:pt x="122440" y="361949"/>
                </a:lnTo>
                <a:lnTo>
                  <a:pt x="123474" y="360679"/>
                </a:lnTo>
                <a:lnTo>
                  <a:pt x="124572" y="359409"/>
                </a:lnTo>
                <a:lnTo>
                  <a:pt x="125721" y="359409"/>
                </a:lnTo>
                <a:lnTo>
                  <a:pt x="126339" y="358139"/>
                </a:lnTo>
                <a:lnTo>
                  <a:pt x="128162" y="356869"/>
                </a:lnTo>
                <a:lnTo>
                  <a:pt x="130891" y="356869"/>
                </a:lnTo>
                <a:lnTo>
                  <a:pt x="132987" y="355599"/>
                </a:lnTo>
                <a:lnTo>
                  <a:pt x="177671" y="355599"/>
                </a:lnTo>
                <a:lnTo>
                  <a:pt x="170402" y="342899"/>
                </a:lnTo>
                <a:lnTo>
                  <a:pt x="158754" y="332739"/>
                </a:lnTo>
                <a:lnTo>
                  <a:pt x="147113" y="327659"/>
                </a:lnTo>
                <a:lnTo>
                  <a:pt x="136161" y="327659"/>
                </a:lnTo>
                <a:lnTo>
                  <a:pt x="134538" y="326389"/>
                </a:lnTo>
                <a:close/>
              </a:path>
              <a:path w="879475" h="726440">
                <a:moveTo>
                  <a:pt x="491592" y="46989"/>
                </a:moveTo>
                <a:lnTo>
                  <a:pt x="369067" y="46989"/>
                </a:lnTo>
                <a:lnTo>
                  <a:pt x="414898" y="52069"/>
                </a:lnTo>
                <a:lnTo>
                  <a:pt x="460002" y="64769"/>
                </a:lnTo>
                <a:lnTo>
                  <a:pt x="503672" y="82549"/>
                </a:lnTo>
                <a:lnTo>
                  <a:pt x="545200" y="107949"/>
                </a:lnTo>
                <a:lnTo>
                  <a:pt x="325567" y="370839"/>
                </a:lnTo>
                <a:lnTo>
                  <a:pt x="324949" y="370839"/>
                </a:lnTo>
                <a:lnTo>
                  <a:pt x="324432" y="372109"/>
                </a:lnTo>
                <a:lnTo>
                  <a:pt x="320756" y="379729"/>
                </a:lnTo>
                <a:lnTo>
                  <a:pt x="323169" y="387349"/>
                </a:lnTo>
                <a:lnTo>
                  <a:pt x="329358" y="389889"/>
                </a:lnTo>
                <a:lnTo>
                  <a:pt x="331828" y="393699"/>
                </a:lnTo>
                <a:lnTo>
                  <a:pt x="336380" y="396239"/>
                </a:lnTo>
                <a:lnTo>
                  <a:pt x="341018" y="394969"/>
                </a:lnTo>
                <a:lnTo>
                  <a:pt x="654104" y="367029"/>
                </a:lnTo>
                <a:lnTo>
                  <a:pt x="362529" y="367029"/>
                </a:lnTo>
                <a:lnTo>
                  <a:pt x="565978" y="123189"/>
                </a:lnTo>
                <a:lnTo>
                  <a:pt x="582521" y="101599"/>
                </a:lnTo>
                <a:lnTo>
                  <a:pt x="543304" y="72389"/>
                </a:lnTo>
                <a:lnTo>
                  <a:pt x="501636" y="50799"/>
                </a:lnTo>
                <a:lnTo>
                  <a:pt x="491592" y="46989"/>
                </a:lnTo>
                <a:close/>
              </a:path>
              <a:path w="879475" h="726440">
                <a:moveTo>
                  <a:pt x="177671" y="355599"/>
                </a:moveTo>
                <a:lnTo>
                  <a:pt x="137740" y="355599"/>
                </a:lnTo>
                <a:lnTo>
                  <a:pt x="139133" y="356869"/>
                </a:lnTo>
                <a:lnTo>
                  <a:pt x="140497" y="356869"/>
                </a:lnTo>
                <a:lnTo>
                  <a:pt x="142752" y="358139"/>
                </a:lnTo>
                <a:lnTo>
                  <a:pt x="143743" y="358139"/>
                </a:lnTo>
                <a:lnTo>
                  <a:pt x="144030" y="359409"/>
                </a:lnTo>
                <a:lnTo>
                  <a:pt x="144935" y="359409"/>
                </a:lnTo>
                <a:lnTo>
                  <a:pt x="145566" y="360679"/>
                </a:lnTo>
                <a:lnTo>
                  <a:pt x="146169" y="360679"/>
                </a:lnTo>
                <a:lnTo>
                  <a:pt x="146629" y="361949"/>
                </a:lnTo>
                <a:lnTo>
                  <a:pt x="147519" y="361949"/>
                </a:lnTo>
                <a:lnTo>
                  <a:pt x="148266" y="363219"/>
                </a:lnTo>
                <a:lnTo>
                  <a:pt x="148711" y="364489"/>
                </a:lnTo>
                <a:lnTo>
                  <a:pt x="149142" y="364489"/>
                </a:lnTo>
                <a:lnTo>
                  <a:pt x="149343" y="365759"/>
                </a:lnTo>
                <a:lnTo>
                  <a:pt x="150463" y="367029"/>
                </a:lnTo>
                <a:lnTo>
                  <a:pt x="150994" y="369569"/>
                </a:lnTo>
                <a:lnTo>
                  <a:pt x="151569" y="370839"/>
                </a:lnTo>
                <a:lnTo>
                  <a:pt x="151928" y="373379"/>
                </a:lnTo>
                <a:lnTo>
                  <a:pt x="152172" y="373379"/>
                </a:lnTo>
                <a:lnTo>
                  <a:pt x="152172" y="378459"/>
                </a:lnTo>
                <a:lnTo>
                  <a:pt x="151942" y="378459"/>
                </a:lnTo>
                <a:lnTo>
                  <a:pt x="151784" y="379729"/>
                </a:lnTo>
                <a:lnTo>
                  <a:pt x="151253" y="380999"/>
                </a:lnTo>
                <a:lnTo>
                  <a:pt x="150966" y="382269"/>
                </a:lnTo>
                <a:lnTo>
                  <a:pt x="150578" y="382269"/>
                </a:lnTo>
                <a:lnTo>
                  <a:pt x="150276" y="383539"/>
                </a:lnTo>
                <a:lnTo>
                  <a:pt x="149889" y="383539"/>
                </a:lnTo>
                <a:lnTo>
                  <a:pt x="149759" y="384809"/>
                </a:lnTo>
                <a:lnTo>
                  <a:pt x="149458" y="384809"/>
                </a:lnTo>
                <a:lnTo>
                  <a:pt x="148754" y="386079"/>
                </a:lnTo>
                <a:lnTo>
                  <a:pt x="147692" y="386079"/>
                </a:lnTo>
                <a:lnTo>
                  <a:pt x="146859" y="387349"/>
                </a:lnTo>
                <a:lnTo>
                  <a:pt x="145595" y="388619"/>
                </a:lnTo>
                <a:lnTo>
                  <a:pt x="144489" y="388619"/>
                </a:lnTo>
                <a:lnTo>
                  <a:pt x="143355" y="389889"/>
                </a:lnTo>
                <a:lnTo>
                  <a:pt x="140742" y="389889"/>
                </a:lnTo>
                <a:lnTo>
                  <a:pt x="139435" y="391159"/>
                </a:lnTo>
                <a:lnTo>
                  <a:pt x="179053" y="391159"/>
                </a:lnTo>
                <a:lnTo>
                  <a:pt x="181361" y="384809"/>
                </a:lnTo>
                <a:lnTo>
                  <a:pt x="181806" y="375919"/>
                </a:lnTo>
                <a:lnTo>
                  <a:pt x="181870" y="374649"/>
                </a:lnTo>
                <a:lnTo>
                  <a:pt x="181934" y="373379"/>
                </a:lnTo>
                <a:lnTo>
                  <a:pt x="181997" y="372109"/>
                </a:lnTo>
                <a:lnTo>
                  <a:pt x="178398" y="356869"/>
                </a:lnTo>
                <a:lnTo>
                  <a:pt x="177671" y="355599"/>
                </a:lnTo>
                <a:close/>
              </a:path>
              <a:path w="879475" h="726440">
                <a:moveTo>
                  <a:pt x="708859" y="336549"/>
                </a:moveTo>
                <a:lnTo>
                  <a:pt x="680699" y="337819"/>
                </a:lnTo>
                <a:lnTo>
                  <a:pt x="362529" y="367029"/>
                </a:lnTo>
                <a:lnTo>
                  <a:pt x="654104" y="367029"/>
                </a:lnTo>
                <a:lnTo>
                  <a:pt x="682566" y="364489"/>
                </a:lnTo>
                <a:lnTo>
                  <a:pt x="709816" y="364489"/>
                </a:lnTo>
                <a:lnTo>
                  <a:pt x="708946" y="339089"/>
                </a:lnTo>
                <a:lnTo>
                  <a:pt x="708859" y="336549"/>
                </a:lnTo>
                <a:close/>
              </a:path>
              <a:path w="879475" h="726440">
                <a:moveTo>
                  <a:pt x="144202" y="326389"/>
                </a:moveTo>
                <a:lnTo>
                  <a:pt x="138803" y="326389"/>
                </a:lnTo>
                <a:lnTo>
                  <a:pt x="136161" y="327659"/>
                </a:lnTo>
                <a:lnTo>
                  <a:pt x="147113" y="327659"/>
                </a:lnTo>
                <a:lnTo>
                  <a:pt x="144202" y="326389"/>
                </a:lnTo>
                <a:close/>
              </a:path>
              <a:path w="879475" h="726440">
                <a:moveTo>
                  <a:pt x="732351" y="0"/>
                </a:moveTo>
                <a:lnTo>
                  <a:pt x="713899" y="21589"/>
                </a:lnTo>
                <a:lnTo>
                  <a:pt x="494337" y="284479"/>
                </a:lnTo>
                <a:lnTo>
                  <a:pt x="493734" y="284479"/>
                </a:lnTo>
                <a:lnTo>
                  <a:pt x="493217" y="285749"/>
                </a:lnTo>
                <a:lnTo>
                  <a:pt x="489541" y="292099"/>
                </a:lnTo>
                <a:lnTo>
                  <a:pt x="491939" y="299719"/>
                </a:lnTo>
                <a:lnTo>
                  <a:pt x="498128" y="303529"/>
                </a:lnTo>
                <a:lnTo>
                  <a:pt x="500598" y="307339"/>
                </a:lnTo>
                <a:lnTo>
                  <a:pt x="505165" y="309879"/>
                </a:lnTo>
                <a:lnTo>
                  <a:pt x="509803" y="308609"/>
                </a:lnTo>
                <a:lnTo>
                  <a:pt x="810290" y="280670"/>
                </a:lnTo>
                <a:lnTo>
                  <a:pt x="531228" y="280669"/>
                </a:lnTo>
                <a:lnTo>
                  <a:pt x="734605" y="36830"/>
                </a:lnTo>
                <a:lnTo>
                  <a:pt x="775269" y="36830"/>
                </a:lnTo>
                <a:lnTo>
                  <a:pt x="768875" y="30480"/>
                </a:lnTo>
                <a:lnTo>
                  <a:pt x="751263" y="13970"/>
                </a:lnTo>
                <a:lnTo>
                  <a:pt x="732351" y="0"/>
                </a:lnTo>
                <a:close/>
              </a:path>
              <a:path w="879475" h="726440">
                <a:moveTo>
                  <a:pt x="775269" y="36830"/>
                </a:moveTo>
                <a:lnTo>
                  <a:pt x="734605" y="36830"/>
                </a:lnTo>
                <a:lnTo>
                  <a:pt x="770510" y="72390"/>
                </a:lnTo>
                <a:lnTo>
                  <a:pt x="800351" y="111760"/>
                </a:lnTo>
                <a:lnTo>
                  <a:pt x="823715" y="154940"/>
                </a:lnTo>
                <a:lnTo>
                  <a:pt x="840188" y="201930"/>
                </a:lnTo>
                <a:lnTo>
                  <a:pt x="849355" y="251460"/>
                </a:lnTo>
                <a:lnTo>
                  <a:pt x="531228" y="280669"/>
                </a:lnTo>
                <a:lnTo>
                  <a:pt x="810290" y="280670"/>
                </a:lnTo>
                <a:lnTo>
                  <a:pt x="851265" y="276860"/>
                </a:lnTo>
                <a:lnTo>
                  <a:pt x="879267" y="276860"/>
                </a:lnTo>
                <a:lnTo>
                  <a:pt x="876416" y="254000"/>
                </a:lnTo>
                <a:lnTo>
                  <a:pt x="866835" y="205740"/>
                </a:lnTo>
                <a:lnTo>
                  <a:pt x="847555" y="144780"/>
                </a:lnTo>
                <a:lnTo>
                  <a:pt x="815609" y="83820"/>
                </a:lnTo>
                <a:lnTo>
                  <a:pt x="785498" y="46990"/>
                </a:lnTo>
                <a:lnTo>
                  <a:pt x="775269" y="368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3720490" y="5663662"/>
            <a:ext cx="694055" cy="751840"/>
          </a:xfrm>
          <a:custGeom>
            <a:avLst/>
            <a:gdLst/>
            <a:ahLst/>
            <a:cxnLst/>
            <a:rect l="l" t="t" r="r" b="b"/>
            <a:pathLst>
              <a:path w="694054" h="751839">
                <a:moveTo>
                  <a:pt x="117594" y="695960"/>
                </a:moveTo>
                <a:lnTo>
                  <a:pt x="93337" y="695960"/>
                </a:lnTo>
                <a:lnTo>
                  <a:pt x="93337" y="722630"/>
                </a:lnTo>
                <a:lnTo>
                  <a:pt x="95681" y="734060"/>
                </a:lnTo>
                <a:lnTo>
                  <a:pt x="102066" y="744220"/>
                </a:lnTo>
                <a:lnTo>
                  <a:pt x="111534" y="750570"/>
                </a:lnTo>
                <a:lnTo>
                  <a:pt x="123130" y="751840"/>
                </a:lnTo>
                <a:lnTo>
                  <a:pt x="207726" y="751840"/>
                </a:lnTo>
                <a:lnTo>
                  <a:pt x="219319" y="750570"/>
                </a:lnTo>
                <a:lnTo>
                  <a:pt x="228787" y="744220"/>
                </a:lnTo>
                <a:lnTo>
                  <a:pt x="235173" y="734060"/>
                </a:lnTo>
                <a:lnTo>
                  <a:pt x="236477" y="727710"/>
                </a:lnTo>
                <a:lnTo>
                  <a:pt x="120083" y="727710"/>
                </a:lnTo>
                <a:lnTo>
                  <a:pt x="117625" y="725170"/>
                </a:lnTo>
                <a:lnTo>
                  <a:pt x="117594" y="695960"/>
                </a:lnTo>
                <a:close/>
              </a:path>
              <a:path w="694054" h="751839">
                <a:moveTo>
                  <a:pt x="466587" y="695960"/>
                </a:moveTo>
                <a:lnTo>
                  <a:pt x="442339" y="695960"/>
                </a:lnTo>
                <a:lnTo>
                  <a:pt x="442339" y="722630"/>
                </a:lnTo>
                <a:lnTo>
                  <a:pt x="444679" y="734060"/>
                </a:lnTo>
                <a:lnTo>
                  <a:pt x="451062" y="744220"/>
                </a:lnTo>
                <a:lnTo>
                  <a:pt x="460528" y="750570"/>
                </a:lnTo>
                <a:lnTo>
                  <a:pt x="472121" y="751840"/>
                </a:lnTo>
                <a:lnTo>
                  <a:pt x="556730" y="751840"/>
                </a:lnTo>
                <a:lnTo>
                  <a:pt x="568308" y="750570"/>
                </a:lnTo>
                <a:lnTo>
                  <a:pt x="577770" y="744220"/>
                </a:lnTo>
                <a:lnTo>
                  <a:pt x="584157" y="734060"/>
                </a:lnTo>
                <a:lnTo>
                  <a:pt x="585466" y="727710"/>
                </a:lnTo>
                <a:lnTo>
                  <a:pt x="469083" y="727710"/>
                </a:lnTo>
                <a:lnTo>
                  <a:pt x="466625" y="725170"/>
                </a:lnTo>
                <a:lnTo>
                  <a:pt x="466587" y="695960"/>
                </a:lnTo>
                <a:close/>
              </a:path>
              <a:path w="694054" h="751839">
                <a:moveTo>
                  <a:pt x="237521" y="695960"/>
                </a:moveTo>
                <a:lnTo>
                  <a:pt x="213260" y="695960"/>
                </a:lnTo>
                <a:lnTo>
                  <a:pt x="213235" y="725170"/>
                </a:lnTo>
                <a:lnTo>
                  <a:pt x="210776" y="727710"/>
                </a:lnTo>
                <a:lnTo>
                  <a:pt x="236477" y="727710"/>
                </a:lnTo>
                <a:lnTo>
                  <a:pt x="237521" y="722630"/>
                </a:lnTo>
                <a:lnTo>
                  <a:pt x="237521" y="695960"/>
                </a:lnTo>
                <a:close/>
              </a:path>
              <a:path w="694054" h="751839">
                <a:moveTo>
                  <a:pt x="586512" y="695960"/>
                </a:moveTo>
                <a:lnTo>
                  <a:pt x="562264" y="695960"/>
                </a:lnTo>
                <a:lnTo>
                  <a:pt x="562226" y="725170"/>
                </a:lnTo>
                <a:lnTo>
                  <a:pt x="559768" y="727710"/>
                </a:lnTo>
                <a:lnTo>
                  <a:pt x="585466" y="727710"/>
                </a:lnTo>
                <a:lnTo>
                  <a:pt x="586512" y="722630"/>
                </a:lnTo>
                <a:lnTo>
                  <a:pt x="586512" y="695960"/>
                </a:lnTo>
                <a:close/>
              </a:path>
              <a:path w="694054" h="751839">
                <a:moveTo>
                  <a:pt x="642408" y="0"/>
                </a:moveTo>
                <a:lnTo>
                  <a:pt x="51035" y="0"/>
                </a:lnTo>
                <a:lnTo>
                  <a:pt x="14921" y="15239"/>
                </a:lnTo>
                <a:lnTo>
                  <a:pt x="0" y="50799"/>
                </a:lnTo>
                <a:lnTo>
                  <a:pt x="0" y="645159"/>
                </a:lnTo>
                <a:lnTo>
                  <a:pt x="14922" y="680719"/>
                </a:lnTo>
                <a:lnTo>
                  <a:pt x="51035" y="695959"/>
                </a:lnTo>
                <a:lnTo>
                  <a:pt x="642408" y="695960"/>
                </a:lnTo>
                <a:lnTo>
                  <a:pt x="662323" y="692150"/>
                </a:lnTo>
                <a:lnTo>
                  <a:pt x="678577" y="680720"/>
                </a:lnTo>
                <a:lnTo>
                  <a:pt x="686789" y="669290"/>
                </a:lnTo>
                <a:lnTo>
                  <a:pt x="46377" y="669289"/>
                </a:lnTo>
                <a:lnTo>
                  <a:pt x="41735" y="668019"/>
                </a:lnTo>
                <a:lnTo>
                  <a:pt x="37478" y="665479"/>
                </a:lnTo>
                <a:lnTo>
                  <a:pt x="34153" y="661669"/>
                </a:lnTo>
                <a:lnTo>
                  <a:pt x="29614" y="657859"/>
                </a:lnTo>
                <a:lnTo>
                  <a:pt x="27064" y="651509"/>
                </a:lnTo>
                <a:lnTo>
                  <a:pt x="27069" y="515619"/>
                </a:lnTo>
                <a:lnTo>
                  <a:pt x="107734" y="515620"/>
                </a:lnTo>
                <a:lnTo>
                  <a:pt x="107732" y="487680"/>
                </a:lnTo>
                <a:lnTo>
                  <a:pt x="26973" y="487679"/>
                </a:lnTo>
                <a:lnTo>
                  <a:pt x="26973" y="462279"/>
                </a:lnTo>
                <a:lnTo>
                  <a:pt x="107729" y="462280"/>
                </a:lnTo>
                <a:lnTo>
                  <a:pt x="107727" y="434340"/>
                </a:lnTo>
                <a:lnTo>
                  <a:pt x="26973" y="434339"/>
                </a:lnTo>
                <a:lnTo>
                  <a:pt x="26973" y="260349"/>
                </a:lnTo>
                <a:lnTo>
                  <a:pt x="107710" y="260350"/>
                </a:lnTo>
                <a:lnTo>
                  <a:pt x="107708" y="232410"/>
                </a:lnTo>
                <a:lnTo>
                  <a:pt x="26973" y="232409"/>
                </a:lnTo>
                <a:lnTo>
                  <a:pt x="26973" y="207009"/>
                </a:lnTo>
                <a:lnTo>
                  <a:pt x="107705" y="207010"/>
                </a:lnTo>
                <a:lnTo>
                  <a:pt x="107703" y="179070"/>
                </a:lnTo>
                <a:lnTo>
                  <a:pt x="26973" y="179069"/>
                </a:lnTo>
                <a:lnTo>
                  <a:pt x="26973" y="50799"/>
                </a:lnTo>
                <a:lnTo>
                  <a:pt x="28866" y="41909"/>
                </a:lnTo>
                <a:lnTo>
                  <a:pt x="34020" y="34289"/>
                </a:lnTo>
                <a:lnTo>
                  <a:pt x="41666" y="29209"/>
                </a:lnTo>
                <a:lnTo>
                  <a:pt x="51035" y="26669"/>
                </a:lnTo>
                <a:lnTo>
                  <a:pt x="686961" y="26670"/>
                </a:lnTo>
                <a:lnTo>
                  <a:pt x="684953" y="22860"/>
                </a:lnTo>
                <a:lnTo>
                  <a:pt x="678586" y="15240"/>
                </a:lnTo>
                <a:lnTo>
                  <a:pt x="670803" y="8890"/>
                </a:lnTo>
                <a:lnTo>
                  <a:pt x="661998" y="3810"/>
                </a:lnTo>
                <a:lnTo>
                  <a:pt x="652442" y="1270"/>
                </a:lnTo>
                <a:lnTo>
                  <a:pt x="642408" y="0"/>
                </a:lnTo>
                <a:close/>
              </a:path>
              <a:path w="694054" h="751839">
                <a:moveTo>
                  <a:pt x="686961" y="26670"/>
                </a:moveTo>
                <a:lnTo>
                  <a:pt x="644904" y="26670"/>
                </a:lnTo>
                <a:lnTo>
                  <a:pt x="646191" y="27940"/>
                </a:lnTo>
                <a:lnTo>
                  <a:pt x="651726" y="27940"/>
                </a:lnTo>
                <a:lnTo>
                  <a:pt x="656012" y="30480"/>
                </a:lnTo>
                <a:lnTo>
                  <a:pt x="663914" y="38100"/>
                </a:lnTo>
                <a:lnTo>
                  <a:pt x="666462" y="44450"/>
                </a:lnTo>
                <a:lnTo>
                  <a:pt x="666565" y="645160"/>
                </a:lnTo>
                <a:lnTo>
                  <a:pt x="664660" y="654050"/>
                </a:lnTo>
                <a:lnTo>
                  <a:pt x="659482" y="661670"/>
                </a:lnTo>
                <a:lnTo>
                  <a:pt x="651806" y="668020"/>
                </a:lnTo>
                <a:lnTo>
                  <a:pt x="642408" y="669290"/>
                </a:lnTo>
                <a:lnTo>
                  <a:pt x="686789" y="669290"/>
                </a:lnTo>
                <a:lnTo>
                  <a:pt x="689526" y="665480"/>
                </a:lnTo>
                <a:lnTo>
                  <a:pt x="693529" y="645160"/>
                </a:lnTo>
                <a:lnTo>
                  <a:pt x="693528" y="50800"/>
                </a:lnTo>
                <a:lnTo>
                  <a:pt x="692657" y="41910"/>
                </a:lnTo>
                <a:lnTo>
                  <a:pt x="692533" y="40640"/>
                </a:lnTo>
                <a:lnTo>
                  <a:pt x="689638" y="31750"/>
                </a:lnTo>
                <a:lnTo>
                  <a:pt x="686961" y="26670"/>
                </a:lnTo>
                <a:close/>
              </a:path>
              <a:path w="694054" h="751839">
                <a:moveTo>
                  <a:pt x="107734" y="515620"/>
                </a:moveTo>
                <a:lnTo>
                  <a:pt x="77377" y="515619"/>
                </a:lnTo>
                <a:lnTo>
                  <a:pt x="77377" y="577849"/>
                </a:lnTo>
                <a:lnTo>
                  <a:pt x="80805" y="594359"/>
                </a:lnTo>
                <a:lnTo>
                  <a:pt x="90182" y="608330"/>
                </a:lnTo>
                <a:lnTo>
                  <a:pt x="104104" y="617220"/>
                </a:lnTo>
                <a:lnTo>
                  <a:pt x="121164" y="621030"/>
                </a:lnTo>
                <a:lnTo>
                  <a:pt x="572329" y="621030"/>
                </a:lnTo>
                <a:lnTo>
                  <a:pt x="589414" y="617220"/>
                </a:lnTo>
                <a:lnTo>
                  <a:pt x="603358" y="608330"/>
                </a:lnTo>
                <a:lnTo>
                  <a:pt x="612753" y="594360"/>
                </a:lnTo>
                <a:lnTo>
                  <a:pt x="613546" y="590550"/>
                </a:lnTo>
                <a:lnTo>
                  <a:pt x="115945" y="590550"/>
                </a:lnTo>
                <a:lnTo>
                  <a:pt x="113582" y="589280"/>
                </a:lnTo>
                <a:lnTo>
                  <a:pt x="111734" y="586740"/>
                </a:lnTo>
                <a:lnTo>
                  <a:pt x="109175" y="584200"/>
                </a:lnTo>
                <a:lnTo>
                  <a:pt x="107740" y="580390"/>
                </a:lnTo>
                <a:lnTo>
                  <a:pt x="107734" y="515620"/>
                </a:lnTo>
                <a:close/>
              </a:path>
              <a:path w="694054" h="751839">
                <a:moveTo>
                  <a:pt x="613686" y="110490"/>
                </a:moveTo>
                <a:lnTo>
                  <a:pt x="573616" y="110490"/>
                </a:lnTo>
                <a:lnTo>
                  <a:pt x="577490" y="111760"/>
                </a:lnTo>
                <a:lnTo>
                  <a:pt x="579909" y="113030"/>
                </a:lnTo>
                <a:lnTo>
                  <a:pt x="584375" y="116840"/>
                </a:lnTo>
                <a:lnTo>
                  <a:pt x="585817" y="120650"/>
                </a:lnTo>
                <a:lnTo>
                  <a:pt x="585881" y="580390"/>
                </a:lnTo>
                <a:lnTo>
                  <a:pt x="584453" y="584200"/>
                </a:lnTo>
                <a:lnTo>
                  <a:pt x="579343" y="589280"/>
                </a:lnTo>
                <a:lnTo>
                  <a:pt x="575894" y="590550"/>
                </a:lnTo>
                <a:lnTo>
                  <a:pt x="613546" y="590550"/>
                </a:lnTo>
                <a:lnTo>
                  <a:pt x="616191" y="577850"/>
                </a:lnTo>
                <a:lnTo>
                  <a:pt x="616191" y="124460"/>
                </a:lnTo>
                <a:lnTo>
                  <a:pt x="615460" y="116840"/>
                </a:lnTo>
                <a:lnTo>
                  <a:pt x="615338" y="115570"/>
                </a:lnTo>
                <a:lnTo>
                  <a:pt x="613686" y="110490"/>
                </a:lnTo>
                <a:close/>
              </a:path>
              <a:path w="694054" h="751839">
                <a:moveTo>
                  <a:pt x="477588" y="467360"/>
                </a:moveTo>
                <a:lnTo>
                  <a:pt x="435595" y="467360"/>
                </a:lnTo>
                <a:lnTo>
                  <a:pt x="475248" y="508000"/>
                </a:lnTo>
                <a:lnTo>
                  <a:pt x="479199" y="511810"/>
                </a:lnTo>
                <a:lnTo>
                  <a:pt x="485274" y="514350"/>
                </a:lnTo>
                <a:lnTo>
                  <a:pt x="491079" y="513080"/>
                </a:lnTo>
                <a:lnTo>
                  <a:pt x="496047" y="511810"/>
                </a:lnTo>
                <a:lnTo>
                  <a:pt x="499933" y="506730"/>
                </a:lnTo>
                <a:lnTo>
                  <a:pt x="501272" y="502920"/>
                </a:lnTo>
                <a:lnTo>
                  <a:pt x="502572" y="496570"/>
                </a:lnTo>
                <a:lnTo>
                  <a:pt x="500628" y="490220"/>
                </a:lnTo>
                <a:lnTo>
                  <a:pt x="496175" y="486410"/>
                </a:lnTo>
                <a:lnTo>
                  <a:pt x="477588" y="467360"/>
                </a:lnTo>
                <a:close/>
              </a:path>
              <a:path w="694054" h="751839">
                <a:moveTo>
                  <a:pt x="207520" y="200660"/>
                </a:moveTo>
                <a:lnTo>
                  <a:pt x="201703" y="201930"/>
                </a:lnTo>
                <a:lnTo>
                  <a:pt x="196735" y="204470"/>
                </a:lnTo>
                <a:lnTo>
                  <a:pt x="192848" y="208280"/>
                </a:lnTo>
                <a:lnTo>
                  <a:pt x="190196" y="218440"/>
                </a:lnTo>
                <a:lnTo>
                  <a:pt x="192153" y="224790"/>
                </a:lnTo>
                <a:lnTo>
                  <a:pt x="196606" y="228600"/>
                </a:lnTo>
                <a:lnTo>
                  <a:pt x="237044" y="267970"/>
                </a:lnTo>
                <a:lnTo>
                  <a:pt x="213468" y="311150"/>
                </a:lnTo>
                <a:lnTo>
                  <a:pt x="205601" y="356870"/>
                </a:lnTo>
                <a:lnTo>
                  <a:pt x="213445" y="403860"/>
                </a:lnTo>
                <a:lnTo>
                  <a:pt x="237006" y="445770"/>
                </a:lnTo>
                <a:lnTo>
                  <a:pt x="196542" y="486410"/>
                </a:lnTo>
                <a:lnTo>
                  <a:pt x="190029" y="491490"/>
                </a:lnTo>
                <a:lnTo>
                  <a:pt x="189116" y="501650"/>
                </a:lnTo>
                <a:lnTo>
                  <a:pt x="194727" y="508000"/>
                </a:lnTo>
                <a:lnTo>
                  <a:pt x="195190" y="509270"/>
                </a:lnTo>
                <a:lnTo>
                  <a:pt x="197842" y="511810"/>
                </a:lnTo>
                <a:lnTo>
                  <a:pt x="201471" y="513080"/>
                </a:lnTo>
                <a:lnTo>
                  <a:pt x="210004" y="513080"/>
                </a:lnTo>
                <a:lnTo>
                  <a:pt x="214354" y="510540"/>
                </a:lnTo>
                <a:lnTo>
                  <a:pt x="217469" y="508000"/>
                </a:lnTo>
                <a:lnTo>
                  <a:pt x="257933" y="467360"/>
                </a:lnTo>
                <a:lnTo>
                  <a:pt x="332289" y="467360"/>
                </a:lnTo>
                <a:lnTo>
                  <a:pt x="310587" y="463550"/>
                </a:lnTo>
                <a:lnTo>
                  <a:pt x="277535" y="445770"/>
                </a:lnTo>
                <a:lnTo>
                  <a:pt x="272382" y="440690"/>
                </a:lnTo>
                <a:lnTo>
                  <a:pt x="267491" y="436880"/>
                </a:lnTo>
                <a:lnTo>
                  <a:pt x="262873" y="431800"/>
                </a:lnTo>
                <a:lnTo>
                  <a:pt x="258538" y="426720"/>
                </a:lnTo>
                <a:lnTo>
                  <a:pt x="240540" y="393700"/>
                </a:lnTo>
                <a:lnTo>
                  <a:pt x="234540" y="356870"/>
                </a:lnTo>
                <a:lnTo>
                  <a:pt x="240535" y="321310"/>
                </a:lnTo>
                <a:lnTo>
                  <a:pt x="262862" y="283210"/>
                </a:lnTo>
                <a:lnTo>
                  <a:pt x="310583" y="251460"/>
                </a:lnTo>
                <a:lnTo>
                  <a:pt x="332288" y="247650"/>
                </a:lnTo>
                <a:lnTo>
                  <a:pt x="257972" y="247650"/>
                </a:lnTo>
                <a:lnTo>
                  <a:pt x="217533" y="207010"/>
                </a:lnTo>
                <a:lnTo>
                  <a:pt x="213582" y="203200"/>
                </a:lnTo>
                <a:lnTo>
                  <a:pt x="207520" y="200660"/>
                </a:lnTo>
                <a:close/>
              </a:path>
              <a:path w="694054" h="751839">
                <a:moveTo>
                  <a:pt x="332289" y="467360"/>
                </a:moveTo>
                <a:lnTo>
                  <a:pt x="257933" y="467360"/>
                </a:lnTo>
                <a:lnTo>
                  <a:pt x="300266" y="490220"/>
                </a:lnTo>
                <a:lnTo>
                  <a:pt x="346764" y="497840"/>
                </a:lnTo>
                <a:lnTo>
                  <a:pt x="393262" y="490220"/>
                </a:lnTo>
                <a:lnTo>
                  <a:pt x="430891" y="469900"/>
                </a:lnTo>
                <a:lnTo>
                  <a:pt x="346757" y="469900"/>
                </a:lnTo>
                <a:lnTo>
                  <a:pt x="332289" y="467360"/>
                </a:lnTo>
                <a:close/>
              </a:path>
              <a:path w="694054" h="751839">
                <a:moveTo>
                  <a:pt x="107729" y="462280"/>
                </a:moveTo>
                <a:lnTo>
                  <a:pt x="77426" y="462280"/>
                </a:lnTo>
                <a:lnTo>
                  <a:pt x="77426" y="487680"/>
                </a:lnTo>
                <a:lnTo>
                  <a:pt x="107732" y="487680"/>
                </a:lnTo>
                <a:lnTo>
                  <a:pt x="107729" y="462280"/>
                </a:lnTo>
                <a:close/>
              </a:path>
              <a:path w="694054" h="751839">
                <a:moveTo>
                  <a:pt x="431190" y="245110"/>
                </a:moveTo>
                <a:lnTo>
                  <a:pt x="346757" y="245110"/>
                </a:lnTo>
                <a:lnTo>
                  <a:pt x="382931" y="251460"/>
                </a:lnTo>
                <a:lnTo>
                  <a:pt x="415980" y="269240"/>
                </a:lnTo>
                <a:lnTo>
                  <a:pt x="453007" y="321310"/>
                </a:lnTo>
                <a:lnTo>
                  <a:pt x="459009" y="356870"/>
                </a:lnTo>
                <a:lnTo>
                  <a:pt x="453007" y="393700"/>
                </a:lnTo>
                <a:lnTo>
                  <a:pt x="435003" y="426720"/>
                </a:lnTo>
                <a:lnTo>
                  <a:pt x="432184" y="430530"/>
                </a:lnTo>
                <a:lnTo>
                  <a:pt x="429198" y="433070"/>
                </a:lnTo>
                <a:lnTo>
                  <a:pt x="426032" y="436880"/>
                </a:lnTo>
                <a:lnTo>
                  <a:pt x="422840" y="439420"/>
                </a:lnTo>
                <a:lnTo>
                  <a:pt x="419481" y="443230"/>
                </a:lnTo>
                <a:lnTo>
                  <a:pt x="415980" y="445770"/>
                </a:lnTo>
                <a:lnTo>
                  <a:pt x="382928" y="463550"/>
                </a:lnTo>
                <a:lnTo>
                  <a:pt x="346757" y="469900"/>
                </a:lnTo>
                <a:lnTo>
                  <a:pt x="430891" y="469900"/>
                </a:lnTo>
                <a:lnTo>
                  <a:pt x="435595" y="467360"/>
                </a:lnTo>
                <a:lnTo>
                  <a:pt x="477588" y="467360"/>
                </a:lnTo>
                <a:lnTo>
                  <a:pt x="456522" y="445770"/>
                </a:lnTo>
                <a:lnTo>
                  <a:pt x="480094" y="403860"/>
                </a:lnTo>
                <a:lnTo>
                  <a:pt x="487951" y="356870"/>
                </a:lnTo>
                <a:lnTo>
                  <a:pt x="480094" y="311150"/>
                </a:lnTo>
                <a:lnTo>
                  <a:pt x="456522" y="267970"/>
                </a:lnTo>
                <a:lnTo>
                  <a:pt x="474064" y="251460"/>
                </a:lnTo>
                <a:lnTo>
                  <a:pt x="477475" y="247650"/>
                </a:lnTo>
                <a:lnTo>
                  <a:pt x="435646" y="247650"/>
                </a:lnTo>
                <a:lnTo>
                  <a:pt x="431190" y="245110"/>
                </a:lnTo>
                <a:close/>
              </a:path>
              <a:path w="694054" h="751839">
                <a:moveTo>
                  <a:pt x="107710" y="260350"/>
                </a:moveTo>
                <a:lnTo>
                  <a:pt x="77426" y="260350"/>
                </a:lnTo>
                <a:lnTo>
                  <a:pt x="77426" y="434340"/>
                </a:lnTo>
                <a:lnTo>
                  <a:pt x="107727" y="434340"/>
                </a:lnTo>
                <a:lnTo>
                  <a:pt x="107710" y="260350"/>
                </a:lnTo>
                <a:close/>
              </a:path>
              <a:path w="694054" h="751839">
                <a:moveTo>
                  <a:pt x="346804" y="215900"/>
                </a:moveTo>
                <a:lnTo>
                  <a:pt x="300301" y="223520"/>
                </a:lnTo>
                <a:lnTo>
                  <a:pt x="257972" y="247650"/>
                </a:lnTo>
                <a:lnTo>
                  <a:pt x="332288" y="247650"/>
                </a:lnTo>
                <a:lnTo>
                  <a:pt x="346757" y="245110"/>
                </a:lnTo>
                <a:lnTo>
                  <a:pt x="431190" y="245110"/>
                </a:lnTo>
                <a:lnTo>
                  <a:pt x="393309" y="223520"/>
                </a:lnTo>
                <a:lnTo>
                  <a:pt x="346804" y="215900"/>
                </a:lnTo>
                <a:close/>
              </a:path>
              <a:path w="694054" h="751839">
                <a:moveTo>
                  <a:pt x="485686" y="200660"/>
                </a:moveTo>
                <a:lnTo>
                  <a:pt x="479611" y="203200"/>
                </a:lnTo>
                <a:lnTo>
                  <a:pt x="475660" y="208280"/>
                </a:lnTo>
                <a:lnTo>
                  <a:pt x="435646" y="247650"/>
                </a:lnTo>
                <a:lnTo>
                  <a:pt x="477475" y="247650"/>
                </a:lnTo>
                <a:lnTo>
                  <a:pt x="491045" y="232410"/>
                </a:lnTo>
                <a:lnTo>
                  <a:pt x="499618" y="220980"/>
                </a:lnTo>
                <a:lnTo>
                  <a:pt x="501684" y="212090"/>
                </a:lnTo>
                <a:lnTo>
                  <a:pt x="499869" y="208280"/>
                </a:lnTo>
                <a:lnTo>
                  <a:pt x="496188" y="204470"/>
                </a:lnTo>
                <a:lnTo>
                  <a:pt x="491516" y="201930"/>
                </a:lnTo>
                <a:lnTo>
                  <a:pt x="485686" y="200660"/>
                </a:lnTo>
                <a:close/>
              </a:path>
              <a:path w="694054" h="751839">
                <a:moveTo>
                  <a:pt x="107705" y="207010"/>
                </a:moveTo>
                <a:lnTo>
                  <a:pt x="77426" y="207010"/>
                </a:lnTo>
                <a:lnTo>
                  <a:pt x="77426" y="232410"/>
                </a:lnTo>
                <a:lnTo>
                  <a:pt x="107708" y="232410"/>
                </a:lnTo>
                <a:lnTo>
                  <a:pt x="107705" y="207010"/>
                </a:lnTo>
                <a:close/>
              </a:path>
              <a:path w="694054" h="751839">
                <a:moveTo>
                  <a:pt x="572303" y="80010"/>
                </a:moveTo>
                <a:lnTo>
                  <a:pt x="121136" y="80010"/>
                </a:lnTo>
                <a:lnTo>
                  <a:pt x="80776" y="106680"/>
                </a:lnTo>
                <a:lnTo>
                  <a:pt x="77348" y="124460"/>
                </a:lnTo>
                <a:lnTo>
                  <a:pt x="77348" y="179070"/>
                </a:lnTo>
                <a:lnTo>
                  <a:pt x="107703" y="179070"/>
                </a:lnTo>
                <a:lnTo>
                  <a:pt x="107696" y="116840"/>
                </a:lnTo>
                <a:lnTo>
                  <a:pt x="113738" y="110490"/>
                </a:lnTo>
                <a:lnTo>
                  <a:pt x="613686" y="110490"/>
                </a:lnTo>
                <a:lnTo>
                  <a:pt x="612861" y="107950"/>
                </a:lnTo>
                <a:lnTo>
                  <a:pt x="608854" y="100330"/>
                </a:lnTo>
                <a:lnTo>
                  <a:pt x="603411" y="92710"/>
                </a:lnTo>
                <a:lnTo>
                  <a:pt x="596664" y="87630"/>
                </a:lnTo>
                <a:lnTo>
                  <a:pt x="589108" y="83820"/>
                </a:lnTo>
                <a:lnTo>
                  <a:pt x="580911" y="81280"/>
                </a:lnTo>
                <a:lnTo>
                  <a:pt x="572303" y="800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2233960" y="5826523"/>
            <a:ext cx="666750" cy="759460"/>
          </a:xfrm>
          <a:custGeom>
            <a:avLst/>
            <a:gdLst/>
            <a:ahLst/>
            <a:cxnLst/>
            <a:rect l="l" t="t" r="r" b="b"/>
            <a:pathLst>
              <a:path w="666750" h="759459">
                <a:moveTo>
                  <a:pt x="666378" y="0"/>
                </a:moveTo>
                <a:lnTo>
                  <a:pt x="272677" y="0"/>
                </a:lnTo>
                <a:lnTo>
                  <a:pt x="272677" y="64770"/>
                </a:lnTo>
                <a:lnTo>
                  <a:pt x="0" y="120650"/>
                </a:lnTo>
                <a:lnTo>
                  <a:pt x="130768" y="759460"/>
                </a:lnTo>
                <a:lnTo>
                  <a:pt x="263613" y="732790"/>
                </a:lnTo>
                <a:lnTo>
                  <a:pt x="148559" y="732790"/>
                </a:lnTo>
                <a:lnTo>
                  <a:pt x="131825" y="651510"/>
                </a:lnTo>
                <a:lnTo>
                  <a:pt x="147924" y="650240"/>
                </a:lnTo>
                <a:lnTo>
                  <a:pt x="217653" y="650240"/>
                </a:lnTo>
                <a:lnTo>
                  <a:pt x="207726" y="642620"/>
                </a:lnTo>
                <a:lnTo>
                  <a:pt x="194063" y="635000"/>
                </a:lnTo>
                <a:lnTo>
                  <a:pt x="179529" y="628650"/>
                </a:lnTo>
                <a:lnTo>
                  <a:pt x="171944" y="627380"/>
                </a:lnTo>
                <a:lnTo>
                  <a:pt x="126814" y="627380"/>
                </a:lnTo>
                <a:lnTo>
                  <a:pt x="48218" y="242570"/>
                </a:lnTo>
                <a:lnTo>
                  <a:pt x="68489" y="236220"/>
                </a:lnTo>
                <a:lnTo>
                  <a:pt x="87005" y="226060"/>
                </a:lnTo>
                <a:lnTo>
                  <a:pt x="98383" y="217170"/>
                </a:lnTo>
                <a:lnTo>
                  <a:pt x="43200" y="217170"/>
                </a:lnTo>
                <a:lnTo>
                  <a:pt x="26850" y="137160"/>
                </a:lnTo>
                <a:lnTo>
                  <a:pt x="107158" y="121920"/>
                </a:lnTo>
                <a:lnTo>
                  <a:pt x="132329" y="121920"/>
                </a:lnTo>
                <a:lnTo>
                  <a:pt x="131760" y="116840"/>
                </a:lnTo>
                <a:lnTo>
                  <a:pt x="261792" y="90170"/>
                </a:lnTo>
                <a:lnTo>
                  <a:pt x="287796" y="90170"/>
                </a:lnTo>
                <a:lnTo>
                  <a:pt x="286370" y="85090"/>
                </a:lnTo>
                <a:lnTo>
                  <a:pt x="368094" y="68580"/>
                </a:lnTo>
                <a:lnTo>
                  <a:pt x="392181" y="68580"/>
                </a:lnTo>
                <a:lnTo>
                  <a:pt x="395861" y="59690"/>
                </a:lnTo>
                <a:lnTo>
                  <a:pt x="295375" y="59690"/>
                </a:lnTo>
                <a:lnTo>
                  <a:pt x="295375" y="22860"/>
                </a:lnTo>
                <a:lnTo>
                  <a:pt x="666378" y="22860"/>
                </a:lnTo>
                <a:lnTo>
                  <a:pt x="666378" y="0"/>
                </a:lnTo>
                <a:close/>
              </a:path>
              <a:path w="666750" h="759459">
                <a:moveTo>
                  <a:pt x="217653" y="650240"/>
                </a:moveTo>
                <a:lnTo>
                  <a:pt x="147924" y="650240"/>
                </a:lnTo>
                <a:lnTo>
                  <a:pt x="163920" y="651510"/>
                </a:lnTo>
                <a:lnTo>
                  <a:pt x="179356" y="655320"/>
                </a:lnTo>
                <a:lnTo>
                  <a:pt x="216740" y="685800"/>
                </a:lnTo>
                <a:lnTo>
                  <a:pt x="228711" y="717550"/>
                </a:lnTo>
                <a:lnTo>
                  <a:pt x="148559" y="732790"/>
                </a:lnTo>
                <a:lnTo>
                  <a:pt x="263613" y="732790"/>
                </a:lnTo>
                <a:lnTo>
                  <a:pt x="364828" y="712470"/>
                </a:lnTo>
                <a:lnTo>
                  <a:pt x="253341" y="712470"/>
                </a:lnTo>
                <a:lnTo>
                  <a:pt x="247426" y="690880"/>
                </a:lnTo>
                <a:lnTo>
                  <a:pt x="237620" y="671830"/>
                </a:lnTo>
                <a:lnTo>
                  <a:pt x="224271" y="655320"/>
                </a:lnTo>
                <a:lnTo>
                  <a:pt x="217653" y="650240"/>
                </a:lnTo>
                <a:close/>
              </a:path>
              <a:path w="666750" h="759459">
                <a:moveTo>
                  <a:pt x="412699" y="172720"/>
                </a:moveTo>
                <a:lnTo>
                  <a:pt x="389453" y="172720"/>
                </a:lnTo>
                <a:lnTo>
                  <a:pt x="468033" y="557530"/>
                </a:lnTo>
                <a:lnTo>
                  <a:pt x="447393" y="563880"/>
                </a:lnTo>
                <a:lnTo>
                  <a:pt x="428514" y="572770"/>
                </a:lnTo>
                <a:lnTo>
                  <a:pt x="411930" y="586740"/>
                </a:lnTo>
                <a:lnTo>
                  <a:pt x="398174" y="603250"/>
                </a:lnTo>
                <a:lnTo>
                  <a:pt x="397607" y="604520"/>
                </a:lnTo>
                <a:lnTo>
                  <a:pt x="388043" y="623570"/>
                </a:lnTo>
                <a:lnTo>
                  <a:pt x="382435" y="643890"/>
                </a:lnTo>
                <a:lnTo>
                  <a:pt x="380987" y="662940"/>
                </a:lnTo>
                <a:lnTo>
                  <a:pt x="380890" y="664210"/>
                </a:lnTo>
                <a:lnTo>
                  <a:pt x="383514" y="685800"/>
                </a:lnTo>
                <a:lnTo>
                  <a:pt x="253341" y="712470"/>
                </a:lnTo>
                <a:lnTo>
                  <a:pt x="364828" y="712470"/>
                </a:lnTo>
                <a:lnTo>
                  <a:pt x="516650" y="681990"/>
                </a:lnTo>
                <a:lnTo>
                  <a:pt x="516395" y="680720"/>
                </a:lnTo>
                <a:lnTo>
                  <a:pt x="408145" y="680720"/>
                </a:lnTo>
                <a:lnTo>
                  <a:pt x="406872" y="673100"/>
                </a:lnTo>
                <a:lnTo>
                  <a:pt x="406188" y="666750"/>
                </a:lnTo>
                <a:lnTo>
                  <a:pt x="406096" y="659130"/>
                </a:lnTo>
                <a:lnTo>
                  <a:pt x="406515" y="652780"/>
                </a:lnTo>
                <a:lnTo>
                  <a:pt x="406599" y="651510"/>
                </a:lnTo>
                <a:lnTo>
                  <a:pt x="407307" y="645160"/>
                </a:lnTo>
                <a:lnTo>
                  <a:pt x="408969" y="638810"/>
                </a:lnTo>
                <a:lnTo>
                  <a:pt x="411520" y="632460"/>
                </a:lnTo>
                <a:lnTo>
                  <a:pt x="413491" y="626110"/>
                </a:lnTo>
                <a:lnTo>
                  <a:pt x="442631" y="594360"/>
                </a:lnTo>
                <a:lnTo>
                  <a:pt x="473070" y="581660"/>
                </a:lnTo>
                <a:lnTo>
                  <a:pt x="496264" y="581660"/>
                </a:lnTo>
                <a:lnTo>
                  <a:pt x="456194" y="386080"/>
                </a:lnTo>
                <a:lnTo>
                  <a:pt x="459956" y="383540"/>
                </a:lnTo>
                <a:lnTo>
                  <a:pt x="463421" y="381000"/>
                </a:lnTo>
                <a:lnTo>
                  <a:pt x="466500" y="377190"/>
                </a:lnTo>
                <a:lnTo>
                  <a:pt x="473402" y="369570"/>
                </a:lnTo>
                <a:lnTo>
                  <a:pt x="478493" y="359410"/>
                </a:lnTo>
                <a:lnTo>
                  <a:pt x="479678" y="355600"/>
                </a:lnTo>
                <a:lnTo>
                  <a:pt x="450166" y="355600"/>
                </a:lnTo>
                <a:lnTo>
                  <a:pt x="435197" y="283210"/>
                </a:lnTo>
                <a:lnTo>
                  <a:pt x="438585" y="280670"/>
                </a:lnTo>
                <a:lnTo>
                  <a:pt x="440594" y="276860"/>
                </a:lnTo>
                <a:lnTo>
                  <a:pt x="440556" y="265430"/>
                </a:lnTo>
                <a:lnTo>
                  <a:pt x="436330" y="260350"/>
                </a:lnTo>
                <a:lnTo>
                  <a:pt x="430366" y="259080"/>
                </a:lnTo>
                <a:lnTo>
                  <a:pt x="412699" y="172720"/>
                </a:lnTo>
                <a:close/>
              </a:path>
              <a:path w="666750" h="759459">
                <a:moveTo>
                  <a:pt x="496264" y="581660"/>
                </a:moveTo>
                <a:lnTo>
                  <a:pt x="473070" y="581660"/>
                </a:lnTo>
                <a:lnTo>
                  <a:pt x="489804" y="664210"/>
                </a:lnTo>
                <a:lnTo>
                  <a:pt x="408145" y="680720"/>
                </a:lnTo>
                <a:lnTo>
                  <a:pt x="516395" y="680720"/>
                </a:lnTo>
                <a:lnTo>
                  <a:pt x="510789" y="652780"/>
                </a:lnTo>
                <a:lnTo>
                  <a:pt x="666378" y="652780"/>
                </a:lnTo>
                <a:lnTo>
                  <a:pt x="666378" y="629920"/>
                </a:lnTo>
                <a:lnTo>
                  <a:pt x="506151" y="629920"/>
                </a:lnTo>
                <a:lnTo>
                  <a:pt x="496264" y="581660"/>
                </a:lnTo>
                <a:close/>
              </a:path>
              <a:path w="666750" h="759459">
                <a:moveTo>
                  <a:pt x="560268" y="22860"/>
                </a:moveTo>
                <a:lnTo>
                  <a:pt x="535174" y="22860"/>
                </a:lnTo>
                <a:lnTo>
                  <a:pt x="537185" y="43180"/>
                </a:lnTo>
                <a:lnTo>
                  <a:pt x="552887" y="82550"/>
                </a:lnTo>
                <a:lnTo>
                  <a:pt x="582882" y="111760"/>
                </a:lnTo>
                <a:lnTo>
                  <a:pt x="622242" y="127000"/>
                </a:lnTo>
                <a:lnTo>
                  <a:pt x="643654" y="129540"/>
                </a:lnTo>
                <a:lnTo>
                  <a:pt x="643654" y="521970"/>
                </a:lnTo>
                <a:lnTo>
                  <a:pt x="637264" y="521970"/>
                </a:lnTo>
                <a:lnTo>
                  <a:pt x="596523" y="530860"/>
                </a:lnTo>
                <a:lnTo>
                  <a:pt x="563752" y="554990"/>
                </a:lnTo>
                <a:lnTo>
                  <a:pt x="542233" y="589280"/>
                </a:lnTo>
                <a:lnTo>
                  <a:pt x="535252" y="629920"/>
                </a:lnTo>
                <a:lnTo>
                  <a:pt x="560333" y="629920"/>
                </a:lnTo>
                <a:lnTo>
                  <a:pt x="561536" y="613410"/>
                </a:lnTo>
                <a:lnTo>
                  <a:pt x="565990" y="598170"/>
                </a:lnTo>
                <a:lnTo>
                  <a:pt x="596833" y="560070"/>
                </a:lnTo>
                <a:lnTo>
                  <a:pt x="643628" y="547370"/>
                </a:lnTo>
                <a:lnTo>
                  <a:pt x="666378" y="547370"/>
                </a:lnTo>
                <a:lnTo>
                  <a:pt x="666378" y="104140"/>
                </a:lnTo>
                <a:lnTo>
                  <a:pt x="643628" y="104140"/>
                </a:lnTo>
                <a:lnTo>
                  <a:pt x="627163" y="102870"/>
                </a:lnTo>
                <a:lnTo>
                  <a:pt x="583907" y="80010"/>
                </a:lnTo>
                <a:lnTo>
                  <a:pt x="561739" y="38100"/>
                </a:lnTo>
                <a:lnTo>
                  <a:pt x="560268" y="22860"/>
                </a:lnTo>
                <a:close/>
              </a:path>
              <a:path w="666750" h="759459">
                <a:moveTo>
                  <a:pt x="666378" y="547370"/>
                </a:moveTo>
                <a:lnTo>
                  <a:pt x="643628" y="547370"/>
                </a:lnTo>
                <a:lnTo>
                  <a:pt x="643628" y="629920"/>
                </a:lnTo>
                <a:lnTo>
                  <a:pt x="666378" y="629920"/>
                </a:lnTo>
                <a:lnTo>
                  <a:pt x="666378" y="547370"/>
                </a:lnTo>
                <a:close/>
              </a:path>
              <a:path w="666750" h="759459">
                <a:moveTo>
                  <a:pt x="148790" y="624840"/>
                </a:moveTo>
                <a:lnTo>
                  <a:pt x="134040" y="624840"/>
                </a:lnTo>
                <a:lnTo>
                  <a:pt x="126814" y="627380"/>
                </a:lnTo>
                <a:lnTo>
                  <a:pt x="171944" y="627380"/>
                </a:lnTo>
                <a:lnTo>
                  <a:pt x="164359" y="626110"/>
                </a:lnTo>
                <a:lnTo>
                  <a:pt x="148790" y="624840"/>
                </a:lnTo>
                <a:close/>
              </a:path>
              <a:path w="666750" h="759459">
                <a:moveTo>
                  <a:pt x="192334" y="433070"/>
                </a:moveTo>
                <a:lnTo>
                  <a:pt x="165279" y="433070"/>
                </a:lnTo>
                <a:lnTo>
                  <a:pt x="172508" y="450850"/>
                </a:lnTo>
                <a:lnTo>
                  <a:pt x="184755" y="463550"/>
                </a:lnTo>
                <a:lnTo>
                  <a:pt x="200787" y="473710"/>
                </a:lnTo>
                <a:lnTo>
                  <a:pt x="219371" y="476250"/>
                </a:lnTo>
                <a:lnTo>
                  <a:pt x="226804" y="476250"/>
                </a:lnTo>
                <a:lnTo>
                  <a:pt x="230450" y="474980"/>
                </a:lnTo>
                <a:lnTo>
                  <a:pt x="250671" y="466090"/>
                </a:lnTo>
                <a:lnTo>
                  <a:pt x="265529" y="452120"/>
                </a:lnTo>
                <a:lnTo>
                  <a:pt x="266036" y="450850"/>
                </a:lnTo>
                <a:lnTo>
                  <a:pt x="217748" y="450850"/>
                </a:lnTo>
                <a:lnTo>
                  <a:pt x="209890" y="449580"/>
                </a:lnTo>
                <a:lnTo>
                  <a:pt x="203513" y="445770"/>
                </a:lnTo>
                <a:lnTo>
                  <a:pt x="197072" y="440690"/>
                </a:lnTo>
                <a:lnTo>
                  <a:pt x="192589" y="434340"/>
                </a:lnTo>
                <a:lnTo>
                  <a:pt x="192334" y="433070"/>
                </a:lnTo>
                <a:close/>
              </a:path>
              <a:path w="666750" h="759459">
                <a:moveTo>
                  <a:pt x="343591" y="350520"/>
                </a:moveTo>
                <a:lnTo>
                  <a:pt x="300914" y="350520"/>
                </a:lnTo>
                <a:lnTo>
                  <a:pt x="307600" y="353060"/>
                </a:lnTo>
                <a:lnTo>
                  <a:pt x="313127" y="356870"/>
                </a:lnTo>
                <a:lnTo>
                  <a:pt x="319580" y="360680"/>
                </a:lnTo>
                <a:lnTo>
                  <a:pt x="324063" y="367030"/>
                </a:lnTo>
                <a:lnTo>
                  <a:pt x="330388" y="398780"/>
                </a:lnTo>
                <a:lnTo>
                  <a:pt x="330403" y="410210"/>
                </a:lnTo>
                <a:lnTo>
                  <a:pt x="326160" y="420370"/>
                </a:lnTo>
                <a:lnTo>
                  <a:pt x="318385" y="427990"/>
                </a:lnTo>
                <a:lnTo>
                  <a:pt x="307806" y="433070"/>
                </a:lnTo>
                <a:lnTo>
                  <a:pt x="300773" y="434340"/>
                </a:lnTo>
                <a:lnTo>
                  <a:pt x="296225" y="440690"/>
                </a:lnTo>
                <a:lnTo>
                  <a:pt x="298995" y="454660"/>
                </a:lnTo>
                <a:lnTo>
                  <a:pt x="305926" y="459740"/>
                </a:lnTo>
                <a:lnTo>
                  <a:pt x="313088" y="458470"/>
                </a:lnTo>
                <a:lnTo>
                  <a:pt x="347908" y="435610"/>
                </a:lnTo>
                <a:lnTo>
                  <a:pt x="356316" y="407670"/>
                </a:lnTo>
                <a:lnTo>
                  <a:pt x="356407" y="402590"/>
                </a:lnTo>
                <a:lnTo>
                  <a:pt x="356520" y="396240"/>
                </a:lnTo>
                <a:lnTo>
                  <a:pt x="356565" y="393700"/>
                </a:lnTo>
                <a:lnTo>
                  <a:pt x="385163" y="388620"/>
                </a:lnTo>
                <a:lnTo>
                  <a:pt x="389762" y="382270"/>
                </a:lnTo>
                <a:lnTo>
                  <a:pt x="388474" y="374650"/>
                </a:lnTo>
                <a:lnTo>
                  <a:pt x="387675" y="370840"/>
                </a:lnTo>
                <a:lnTo>
                  <a:pt x="385923" y="368300"/>
                </a:lnTo>
                <a:lnTo>
                  <a:pt x="351270" y="368300"/>
                </a:lnTo>
                <a:lnTo>
                  <a:pt x="347985" y="358140"/>
                </a:lnTo>
                <a:lnTo>
                  <a:pt x="343591" y="350520"/>
                </a:lnTo>
                <a:close/>
              </a:path>
              <a:path w="666750" h="759459">
                <a:moveTo>
                  <a:pt x="303038" y="325120"/>
                </a:moveTo>
                <a:lnTo>
                  <a:pt x="288754" y="325120"/>
                </a:lnTo>
                <a:lnTo>
                  <a:pt x="286113" y="326390"/>
                </a:lnTo>
                <a:lnTo>
                  <a:pt x="277379" y="328930"/>
                </a:lnTo>
                <a:lnTo>
                  <a:pt x="245978" y="359410"/>
                </a:lnTo>
                <a:lnTo>
                  <a:pt x="241834" y="381000"/>
                </a:lnTo>
                <a:lnTo>
                  <a:pt x="242945" y="391160"/>
                </a:lnTo>
                <a:lnTo>
                  <a:pt x="247789" y="415290"/>
                </a:lnTo>
                <a:lnTo>
                  <a:pt x="249283" y="422910"/>
                </a:lnTo>
                <a:lnTo>
                  <a:pt x="247763" y="430530"/>
                </a:lnTo>
                <a:lnTo>
                  <a:pt x="239351" y="443230"/>
                </a:lnTo>
                <a:lnTo>
                  <a:pt x="232768" y="448310"/>
                </a:lnTo>
                <a:lnTo>
                  <a:pt x="217748" y="450850"/>
                </a:lnTo>
                <a:lnTo>
                  <a:pt x="266036" y="450850"/>
                </a:lnTo>
                <a:lnTo>
                  <a:pt x="273646" y="431800"/>
                </a:lnTo>
                <a:lnTo>
                  <a:pt x="273643" y="410210"/>
                </a:lnTo>
                <a:lnTo>
                  <a:pt x="268787" y="386080"/>
                </a:lnTo>
                <a:lnTo>
                  <a:pt x="267292" y="378460"/>
                </a:lnTo>
                <a:lnTo>
                  <a:pt x="268851" y="370840"/>
                </a:lnTo>
                <a:lnTo>
                  <a:pt x="273682" y="363220"/>
                </a:lnTo>
                <a:lnTo>
                  <a:pt x="274764" y="361950"/>
                </a:lnTo>
                <a:lnTo>
                  <a:pt x="278989" y="356870"/>
                </a:lnTo>
                <a:lnTo>
                  <a:pt x="284889" y="353060"/>
                </a:lnTo>
                <a:lnTo>
                  <a:pt x="292322" y="351790"/>
                </a:lnTo>
                <a:lnTo>
                  <a:pt x="294267" y="351790"/>
                </a:lnTo>
                <a:lnTo>
                  <a:pt x="300914" y="350520"/>
                </a:lnTo>
                <a:lnTo>
                  <a:pt x="343591" y="350520"/>
                </a:lnTo>
                <a:lnTo>
                  <a:pt x="342858" y="349250"/>
                </a:lnTo>
                <a:lnTo>
                  <a:pt x="336061" y="341630"/>
                </a:lnTo>
                <a:lnTo>
                  <a:pt x="327761" y="334010"/>
                </a:lnTo>
                <a:lnTo>
                  <a:pt x="320009" y="330200"/>
                </a:lnTo>
                <a:lnTo>
                  <a:pt x="311711" y="327660"/>
                </a:lnTo>
                <a:lnTo>
                  <a:pt x="303038" y="325120"/>
                </a:lnTo>
                <a:close/>
              </a:path>
              <a:path w="666750" h="759459">
                <a:moveTo>
                  <a:pt x="210663" y="341630"/>
                </a:moveTo>
                <a:lnTo>
                  <a:pt x="175322" y="358140"/>
                </a:lnTo>
                <a:lnTo>
                  <a:pt x="159189" y="396240"/>
                </a:lnTo>
                <a:lnTo>
                  <a:pt x="160127" y="407670"/>
                </a:lnTo>
                <a:lnTo>
                  <a:pt x="131309" y="412750"/>
                </a:lnTo>
                <a:lnTo>
                  <a:pt x="126711" y="420370"/>
                </a:lnTo>
                <a:lnTo>
                  <a:pt x="129635" y="434340"/>
                </a:lnTo>
                <a:lnTo>
                  <a:pt x="136591" y="439420"/>
                </a:lnTo>
                <a:lnTo>
                  <a:pt x="143715" y="438150"/>
                </a:lnTo>
                <a:lnTo>
                  <a:pt x="165279" y="433070"/>
                </a:lnTo>
                <a:lnTo>
                  <a:pt x="192334" y="433070"/>
                </a:lnTo>
                <a:lnTo>
                  <a:pt x="186213" y="402590"/>
                </a:lnTo>
                <a:lnTo>
                  <a:pt x="186208" y="391160"/>
                </a:lnTo>
                <a:lnTo>
                  <a:pt x="190449" y="381000"/>
                </a:lnTo>
                <a:lnTo>
                  <a:pt x="198214" y="373380"/>
                </a:lnTo>
                <a:lnTo>
                  <a:pt x="215983" y="367030"/>
                </a:lnTo>
                <a:lnTo>
                  <a:pt x="220543" y="360680"/>
                </a:lnTo>
                <a:lnTo>
                  <a:pt x="219049" y="353060"/>
                </a:lnTo>
                <a:lnTo>
                  <a:pt x="217593" y="346710"/>
                </a:lnTo>
                <a:lnTo>
                  <a:pt x="210663" y="341630"/>
                </a:lnTo>
                <a:close/>
              </a:path>
              <a:path w="666750" h="759459">
                <a:moveTo>
                  <a:pt x="557860" y="285750"/>
                </a:moveTo>
                <a:lnTo>
                  <a:pt x="511729" y="285750"/>
                </a:lnTo>
                <a:lnTo>
                  <a:pt x="522959" y="288290"/>
                </a:lnTo>
                <a:lnTo>
                  <a:pt x="532133" y="293370"/>
                </a:lnTo>
                <a:lnTo>
                  <a:pt x="538328" y="303530"/>
                </a:lnTo>
                <a:lnTo>
                  <a:pt x="540623" y="313690"/>
                </a:lnTo>
                <a:lnTo>
                  <a:pt x="540623" y="339090"/>
                </a:lnTo>
                <a:lnTo>
                  <a:pt x="538319" y="349250"/>
                </a:lnTo>
                <a:lnTo>
                  <a:pt x="532128" y="359410"/>
                </a:lnTo>
                <a:lnTo>
                  <a:pt x="522961" y="364490"/>
                </a:lnTo>
                <a:lnTo>
                  <a:pt x="511729" y="367030"/>
                </a:lnTo>
                <a:lnTo>
                  <a:pt x="503716" y="367030"/>
                </a:lnTo>
                <a:lnTo>
                  <a:pt x="497971" y="373380"/>
                </a:lnTo>
                <a:lnTo>
                  <a:pt x="498068" y="377190"/>
                </a:lnTo>
                <a:lnTo>
                  <a:pt x="498164" y="381000"/>
                </a:lnTo>
                <a:lnTo>
                  <a:pt x="498261" y="384810"/>
                </a:lnTo>
                <a:lnTo>
                  <a:pt x="498357" y="388620"/>
                </a:lnTo>
                <a:lnTo>
                  <a:pt x="504438" y="393700"/>
                </a:lnTo>
                <a:lnTo>
                  <a:pt x="511729" y="393700"/>
                </a:lnTo>
                <a:lnTo>
                  <a:pt x="550787" y="377190"/>
                </a:lnTo>
                <a:lnTo>
                  <a:pt x="567122" y="339090"/>
                </a:lnTo>
                <a:lnTo>
                  <a:pt x="597227" y="339090"/>
                </a:lnTo>
                <a:lnTo>
                  <a:pt x="602972" y="332740"/>
                </a:lnTo>
                <a:lnTo>
                  <a:pt x="602573" y="318770"/>
                </a:lnTo>
                <a:lnTo>
                  <a:pt x="597729" y="313690"/>
                </a:lnTo>
                <a:lnTo>
                  <a:pt x="567122" y="313690"/>
                </a:lnTo>
                <a:lnTo>
                  <a:pt x="562417" y="292100"/>
                </a:lnTo>
                <a:lnTo>
                  <a:pt x="557860" y="285750"/>
                </a:lnTo>
                <a:close/>
              </a:path>
              <a:path w="666750" h="759459">
                <a:moveTo>
                  <a:pt x="378735" y="363220"/>
                </a:moveTo>
                <a:lnTo>
                  <a:pt x="375772" y="363220"/>
                </a:lnTo>
                <a:lnTo>
                  <a:pt x="372925" y="364490"/>
                </a:lnTo>
                <a:lnTo>
                  <a:pt x="351270" y="368300"/>
                </a:lnTo>
                <a:lnTo>
                  <a:pt x="385923" y="368300"/>
                </a:lnTo>
                <a:lnTo>
                  <a:pt x="385047" y="367030"/>
                </a:lnTo>
                <a:lnTo>
                  <a:pt x="381363" y="364490"/>
                </a:lnTo>
                <a:lnTo>
                  <a:pt x="378735" y="363220"/>
                </a:lnTo>
                <a:close/>
              </a:path>
              <a:path w="666750" h="759459">
                <a:moveTo>
                  <a:pt x="512180" y="259080"/>
                </a:moveTo>
                <a:lnTo>
                  <a:pt x="472878" y="275590"/>
                </a:lnTo>
                <a:lnTo>
                  <a:pt x="456349" y="313690"/>
                </a:lnTo>
                <a:lnTo>
                  <a:pt x="456323" y="345440"/>
                </a:lnTo>
                <a:lnTo>
                  <a:pt x="454146" y="350520"/>
                </a:lnTo>
                <a:lnTo>
                  <a:pt x="450166" y="355600"/>
                </a:lnTo>
                <a:lnTo>
                  <a:pt x="479678" y="355600"/>
                </a:lnTo>
                <a:lnTo>
                  <a:pt x="481652" y="349250"/>
                </a:lnTo>
                <a:lnTo>
                  <a:pt x="482757" y="339090"/>
                </a:lnTo>
                <a:lnTo>
                  <a:pt x="482757" y="306070"/>
                </a:lnTo>
                <a:lnTo>
                  <a:pt x="485810" y="299720"/>
                </a:lnTo>
                <a:lnTo>
                  <a:pt x="496696" y="288290"/>
                </a:lnTo>
                <a:lnTo>
                  <a:pt x="504051" y="285750"/>
                </a:lnTo>
                <a:lnTo>
                  <a:pt x="557860" y="285750"/>
                </a:lnTo>
                <a:lnTo>
                  <a:pt x="550568" y="275590"/>
                </a:lnTo>
                <a:lnTo>
                  <a:pt x="533260" y="264160"/>
                </a:lnTo>
                <a:lnTo>
                  <a:pt x="512180" y="259080"/>
                </a:lnTo>
                <a:close/>
              </a:path>
              <a:path w="666750" h="759459">
                <a:moveTo>
                  <a:pt x="596519" y="312420"/>
                </a:moveTo>
                <a:lnTo>
                  <a:pt x="589253" y="313690"/>
                </a:lnTo>
                <a:lnTo>
                  <a:pt x="597729" y="313690"/>
                </a:lnTo>
                <a:lnTo>
                  <a:pt x="596519" y="312420"/>
                </a:lnTo>
                <a:close/>
              </a:path>
              <a:path w="666750" h="759459">
                <a:moveTo>
                  <a:pt x="132329" y="121920"/>
                </a:moveTo>
                <a:lnTo>
                  <a:pt x="107158" y="121920"/>
                </a:lnTo>
                <a:lnTo>
                  <a:pt x="108966" y="137160"/>
                </a:lnTo>
                <a:lnTo>
                  <a:pt x="107620" y="153670"/>
                </a:lnTo>
                <a:lnTo>
                  <a:pt x="85401" y="195580"/>
                </a:lnTo>
                <a:lnTo>
                  <a:pt x="43200" y="217170"/>
                </a:lnTo>
                <a:lnTo>
                  <a:pt x="98383" y="217170"/>
                </a:lnTo>
                <a:lnTo>
                  <a:pt x="126422" y="177800"/>
                </a:lnTo>
                <a:lnTo>
                  <a:pt x="134036" y="137160"/>
                </a:lnTo>
                <a:lnTo>
                  <a:pt x="132329" y="121920"/>
                </a:lnTo>
                <a:close/>
              </a:path>
              <a:path w="666750" h="759459">
                <a:moveTo>
                  <a:pt x="287796" y="90170"/>
                </a:moveTo>
                <a:lnTo>
                  <a:pt x="261792" y="90170"/>
                </a:lnTo>
                <a:lnTo>
                  <a:pt x="263659" y="97790"/>
                </a:lnTo>
                <a:lnTo>
                  <a:pt x="266122" y="105410"/>
                </a:lnTo>
                <a:lnTo>
                  <a:pt x="269166" y="113030"/>
                </a:lnTo>
                <a:lnTo>
                  <a:pt x="272780" y="120650"/>
                </a:lnTo>
                <a:lnTo>
                  <a:pt x="277104" y="127000"/>
                </a:lnTo>
                <a:lnTo>
                  <a:pt x="281986" y="134620"/>
                </a:lnTo>
                <a:lnTo>
                  <a:pt x="307227" y="157480"/>
                </a:lnTo>
                <a:lnTo>
                  <a:pt x="326371" y="167640"/>
                </a:lnTo>
                <a:lnTo>
                  <a:pt x="346871" y="173990"/>
                </a:lnTo>
                <a:lnTo>
                  <a:pt x="368105" y="175260"/>
                </a:lnTo>
                <a:lnTo>
                  <a:pt x="389453" y="172720"/>
                </a:lnTo>
                <a:lnTo>
                  <a:pt x="412699" y="172720"/>
                </a:lnTo>
                <a:lnTo>
                  <a:pt x="408023" y="149860"/>
                </a:lnTo>
                <a:lnTo>
                  <a:pt x="368048" y="149860"/>
                </a:lnTo>
                <a:lnTo>
                  <a:pt x="351711" y="148590"/>
                </a:lnTo>
                <a:lnTo>
                  <a:pt x="312238" y="130810"/>
                </a:lnTo>
                <a:lnTo>
                  <a:pt x="289579" y="96520"/>
                </a:lnTo>
                <a:lnTo>
                  <a:pt x="287796" y="90170"/>
                </a:lnTo>
                <a:close/>
              </a:path>
              <a:path w="666750" h="759459">
                <a:moveTo>
                  <a:pt x="392181" y="68580"/>
                </a:moveTo>
                <a:lnTo>
                  <a:pt x="368094" y="68580"/>
                </a:lnTo>
                <a:lnTo>
                  <a:pt x="384454" y="148590"/>
                </a:lnTo>
                <a:lnTo>
                  <a:pt x="368048" y="149860"/>
                </a:lnTo>
                <a:lnTo>
                  <a:pt x="408023" y="149860"/>
                </a:lnTo>
                <a:lnTo>
                  <a:pt x="391655" y="69850"/>
                </a:lnTo>
                <a:lnTo>
                  <a:pt x="392181" y="68580"/>
                </a:lnTo>
                <a:close/>
              </a:path>
              <a:path w="666750" h="759459">
                <a:moveTo>
                  <a:pt x="666378" y="22860"/>
                </a:moveTo>
                <a:lnTo>
                  <a:pt x="643628" y="22860"/>
                </a:lnTo>
                <a:lnTo>
                  <a:pt x="643628" y="104140"/>
                </a:lnTo>
                <a:lnTo>
                  <a:pt x="666378" y="104140"/>
                </a:lnTo>
                <a:lnTo>
                  <a:pt x="666378" y="22860"/>
                </a:lnTo>
                <a:close/>
              </a:path>
              <a:path w="666750" h="759459">
                <a:moveTo>
                  <a:pt x="402438" y="22860"/>
                </a:moveTo>
                <a:lnTo>
                  <a:pt x="377343" y="22860"/>
                </a:lnTo>
                <a:lnTo>
                  <a:pt x="377331" y="29210"/>
                </a:lnTo>
                <a:lnTo>
                  <a:pt x="376390" y="36830"/>
                </a:lnTo>
                <a:lnTo>
                  <a:pt x="374561" y="43180"/>
                </a:lnTo>
                <a:lnTo>
                  <a:pt x="295375" y="59690"/>
                </a:lnTo>
                <a:lnTo>
                  <a:pt x="395861" y="59690"/>
                </a:lnTo>
                <a:lnTo>
                  <a:pt x="396387" y="58420"/>
                </a:lnTo>
                <a:lnTo>
                  <a:pt x="399781" y="46990"/>
                </a:lnTo>
                <a:lnTo>
                  <a:pt x="401807" y="34290"/>
                </a:lnTo>
                <a:lnTo>
                  <a:pt x="402438" y="228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g object 44"/>
          <p:cNvSpPr/>
          <p:nvPr/>
        </p:nvSpPr>
        <p:spPr>
          <a:xfrm>
            <a:off x="13883493" y="8301905"/>
            <a:ext cx="484505" cy="760730"/>
          </a:xfrm>
          <a:custGeom>
            <a:avLst/>
            <a:gdLst/>
            <a:ahLst/>
            <a:cxnLst/>
            <a:rect l="l" t="t" r="r" b="b"/>
            <a:pathLst>
              <a:path w="484505" h="760729">
                <a:moveTo>
                  <a:pt x="14324" y="429524"/>
                </a:moveTo>
                <a:lnTo>
                  <a:pt x="8088" y="429524"/>
                </a:lnTo>
                <a:lnTo>
                  <a:pt x="2617" y="433732"/>
                </a:lnTo>
                <a:lnTo>
                  <a:pt x="956" y="439823"/>
                </a:lnTo>
                <a:lnTo>
                  <a:pt x="0" y="484923"/>
                </a:lnTo>
                <a:lnTo>
                  <a:pt x="9851" y="528231"/>
                </a:lnTo>
                <a:lnTo>
                  <a:pt x="29812" y="567807"/>
                </a:lnTo>
                <a:lnTo>
                  <a:pt x="59183" y="601710"/>
                </a:lnTo>
                <a:lnTo>
                  <a:pt x="113271" y="633458"/>
                </a:lnTo>
                <a:lnTo>
                  <a:pt x="174850" y="644358"/>
                </a:lnTo>
                <a:lnTo>
                  <a:pt x="144793" y="660698"/>
                </a:lnTo>
                <a:lnTo>
                  <a:pt x="119525" y="683256"/>
                </a:lnTo>
                <a:lnTo>
                  <a:pt x="99950" y="711019"/>
                </a:lnTo>
                <a:lnTo>
                  <a:pt x="86970" y="742978"/>
                </a:lnTo>
                <a:lnTo>
                  <a:pt x="82394" y="760595"/>
                </a:lnTo>
                <a:lnTo>
                  <a:pt x="400408" y="760595"/>
                </a:lnTo>
                <a:lnTo>
                  <a:pt x="395820" y="742978"/>
                </a:lnTo>
                <a:lnTo>
                  <a:pt x="391472" y="732484"/>
                </a:lnTo>
                <a:lnTo>
                  <a:pt x="120049" y="732484"/>
                </a:lnTo>
                <a:lnTo>
                  <a:pt x="139777" y="702845"/>
                </a:lnTo>
                <a:lnTo>
                  <a:pt x="167860" y="679696"/>
                </a:lnTo>
                <a:lnTo>
                  <a:pt x="202151" y="664581"/>
                </a:lnTo>
                <a:lnTo>
                  <a:pt x="240502" y="659045"/>
                </a:lnTo>
                <a:lnTo>
                  <a:pt x="334309" y="659045"/>
                </a:lnTo>
                <a:lnTo>
                  <a:pt x="307093" y="644358"/>
                </a:lnTo>
                <a:lnTo>
                  <a:pt x="306323" y="644358"/>
                </a:lnTo>
                <a:lnTo>
                  <a:pt x="338981" y="641906"/>
                </a:lnTo>
                <a:lnTo>
                  <a:pt x="369786" y="633831"/>
                </a:lnTo>
                <a:lnTo>
                  <a:pt x="398684" y="620344"/>
                </a:lnTo>
                <a:lnTo>
                  <a:pt x="404309" y="616353"/>
                </a:lnTo>
                <a:lnTo>
                  <a:pt x="177267" y="616353"/>
                </a:lnTo>
                <a:lnTo>
                  <a:pt x="142198" y="612923"/>
                </a:lnTo>
                <a:lnTo>
                  <a:pt x="78789" y="581818"/>
                </a:lnTo>
                <a:lnTo>
                  <a:pt x="38783" y="526393"/>
                </a:lnTo>
                <a:lnTo>
                  <a:pt x="26653" y="458834"/>
                </a:lnTo>
                <a:lnTo>
                  <a:pt x="115995" y="458834"/>
                </a:lnTo>
                <a:lnTo>
                  <a:pt x="100981" y="450538"/>
                </a:lnTo>
                <a:lnTo>
                  <a:pt x="58911" y="436213"/>
                </a:lnTo>
                <a:lnTo>
                  <a:pt x="14324" y="429524"/>
                </a:lnTo>
                <a:close/>
              </a:path>
              <a:path w="484505" h="760729">
                <a:moveTo>
                  <a:pt x="334309" y="659045"/>
                </a:moveTo>
                <a:lnTo>
                  <a:pt x="241373" y="659045"/>
                </a:lnTo>
                <a:lnTo>
                  <a:pt x="280049" y="664398"/>
                </a:lnTo>
                <a:lnTo>
                  <a:pt x="314599" y="679440"/>
                </a:lnTo>
                <a:lnTo>
                  <a:pt x="342877" y="702644"/>
                </a:lnTo>
                <a:lnTo>
                  <a:pt x="362736" y="732484"/>
                </a:lnTo>
                <a:lnTo>
                  <a:pt x="391472" y="732484"/>
                </a:lnTo>
                <a:lnTo>
                  <a:pt x="382580" y="711019"/>
                </a:lnTo>
                <a:lnTo>
                  <a:pt x="362785" y="683256"/>
                </a:lnTo>
                <a:lnTo>
                  <a:pt x="337323" y="660698"/>
                </a:lnTo>
                <a:lnTo>
                  <a:pt x="334309" y="659045"/>
                </a:lnTo>
                <a:close/>
              </a:path>
              <a:path w="484505" h="760729">
                <a:moveTo>
                  <a:pt x="115995" y="458834"/>
                </a:moveTo>
                <a:lnTo>
                  <a:pt x="26653" y="458834"/>
                </a:lnTo>
                <a:lnTo>
                  <a:pt x="76293" y="470664"/>
                </a:lnTo>
                <a:lnTo>
                  <a:pt x="121197" y="493046"/>
                </a:lnTo>
                <a:lnTo>
                  <a:pt x="159885" y="524757"/>
                </a:lnTo>
                <a:lnTo>
                  <a:pt x="190864" y="564574"/>
                </a:lnTo>
                <a:lnTo>
                  <a:pt x="212627" y="611275"/>
                </a:lnTo>
                <a:lnTo>
                  <a:pt x="177267" y="616353"/>
                </a:lnTo>
                <a:lnTo>
                  <a:pt x="306890" y="616353"/>
                </a:lnTo>
                <a:lnTo>
                  <a:pt x="271529" y="611275"/>
                </a:lnTo>
                <a:lnTo>
                  <a:pt x="286939" y="578224"/>
                </a:lnTo>
                <a:lnTo>
                  <a:pt x="254545" y="578224"/>
                </a:lnTo>
                <a:lnTo>
                  <a:pt x="254543" y="572560"/>
                </a:lnTo>
                <a:lnTo>
                  <a:pt x="226815" y="572560"/>
                </a:lnTo>
                <a:lnTo>
                  <a:pt x="203452" y="533508"/>
                </a:lnTo>
                <a:lnTo>
                  <a:pt x="174116" y="499766"/>
                </a:lnTo>
                <a:lnTo>
                  <a:pt x="139671" y="471916"/>
                </a:lnTo>
                <a:lnTo>
                  <a:pt x="115995" y="458834"/>
                </a:lnTo>
                <a:close/>
              </a:path>
              <a:path w="484505" h="760729">
                <a:moveTo>
                  <a:pt x="483577" y="458834"/>
                </a:moveTo>
                <a:lnTo>
                  <a:pt x="457477" y="458834"/>
                </a:lnTo>
                <a:lnTo>
                  <a:pt x="455196" y="493046"/>
                </a:lnTo>
                <a:lnTo>
                  <a:pt x="455164" y="493520"/>
                </a:lnTo>
                <a:lnTo>
                  <a:pt x="428595" y="556231"/>
                </a:lnTo>
                <a:lnTo>
                  <a:pt x="375277" y="601305"/>
                </a:lnTo>
                <a:lnTo>
                  <a:pt x="306890" y="616353"/>
                </a:lnTo>
                <a:lnTo>
                  <a:pt x="404309" y="616353"/>
                </a:lnTo>
                <a:lnTo>
                  <a:pt x="424947" y="601710"/>
                </a:lnTo>
                <a:lnTo>
                  <a:pt x="425275" y="601305"/>
                </a:lnTo>
                <a:lnTo>
                  <a:pt x="454300" y="567807"/>
                </a:lnTo>
                <a:lnTo>
                  <a:pt x="474269" y="528231"/>
                </a:lnTo>
                <a:lnTo>
                  <a:pt x="484126" y="484923"/>
                </a:lnTo>
                <a:lnTo>
                  <a:pt x="483577" y="458834"/>
                </a:lnTo>
                <a:close/>
              </a:path>
              <a:path w="484505" h="760729">
                <a:moveTo>
                  <a:pt x="476042" y="429524"/>
                </a:moveTo>
                <a:lnTo>
                  <a:pt x="469805" y="429524"/>
                </a:lnTo>
                <a:lnTo>
                  <a:pt x="424156" y="436449"/>
                </a:lnTo>
                <a:lnTo>
                  <a:pt x="381191" y="451365"/>
                </a:lnTo>
                <a:lnTo>
                  <a:pt x="341828" y="473636"/>
                </a:lnTo>
                <a:lnTo>
                  <a:pt x="306987" y="502626"/>
                </a:lnTo>
                <a:lnTo>
                  <a:pt x="277586" y="537701"/>
                </a:lnTo>
                <a:lnTo>
                  <a:pt x="254545" y="578224"/>
                </a:lnTo>
                <a:lnTo>
                  <a:pt x="286939" y="578224"/>
                </a:lnTo>
                <a:lnTo>
                  <a:pt x="293304" y="564574"/>
                </a:lnTo>
                <a:lnTo>
                  <a:pt x="324280" y="524757"/>
                </a:lnTo>
                <a:lnTo>
                  <a:pt x="362962" y="493046"/>
                </a:lnTo>
                <a:lnTo>
                  <a:pt x="407859" y="470664"/>
                </a:lnTo>
                <a:lnTo>
                  <a:pt x="457477" y="458834"/>
                </a:lnTo>
                <a:lnTo>
                  <a:pt x="483577" y="458834"/>
                </a:lnTo>
                <a:lnTo>
                  <a:pt x="483176" y="439823"/>
                </a:lnTo>
                <a:lnTo>
                  <a:pt x="481515" y="433732"/>
                </a:lnTo>
                <a:lnTo>
                  <a:pt x="476042" y="429524"/>
                </a:lnTo>
                <a:close/>
              </a:path>
              <a:path w="484505" h="760729">
                <a:moveTo>
                  <a:pt x="255349" y="0"/>
                </a:moveTo>
                <a:lnTo>
                  <a:pt x="207005" y="2685"/>
                </a:lnTo>
                <a:lnTo>
                  <a:pt x="162589" y="17624"/>
                </a:lnTo>
                <a:lnTo>
                  <a:pt x="123951" y="43216"/>
                </a:lnTo>
                <a:lnTo>
                  <a:pt x="92941" y="77862"/>
                </a:lnTo>
                <a:lnTo>
                  <a:pt x="71409" y="119960"/>
                </a:lnTo>
                <a:lnTo>
                  <a:pt x="61236" y="167764"/>
                </a:lnTo>
                <a:lnTo>
                  <a:pt x="61297" y="169621"/>
                </a:lnTo>
                <a:lnTo>
                  <a:pt x="63612" y="212397"/>
                </a:lnTo>
                <a:lnTo>
                  <a:pt x="63703" y="214073"/>
                </a:lnTo>
                <a:lnTo>
                  <a:pt x="78599" y="261882"/>
                </a:lnTo>
                <a:lnTo>
                  <a:pt x="103859" y="301027"/>
                </a:lnTo>
                <a:lnTo>
                  <a:pt x="138053" y="332444"/>
                </a:lnTo>
                <a:lnTo>
                  <a:pt x="179605" y="354260"/>
                </a:lnTo>
                <a:lnTo>
                  <a:pt x="227239" y="364665"/>
                </a:lnTo>
                <a:lnTo>
                  <a:pt x="226934" y="364665"/>
                </a:lnTo>
                <a:lnTo>
                  <a:pt x="226815" y="572560"/>
                </a:lnTo>
                <a:lnTo>
                  <a:pt x="254543" y="572560"/>
                </a:lnTo>
                <a:lnTo>
                  <a:pt x="254439" y="364665"/>
                </a:lnTo>
                <a:lnTo>
                  <a:pt x="297145" y="356161"/>
                </a:lnTo>
                <a:lnTo>
                  <a:pt x="335569" y="338156"/>
                </a:lnTo>
                <a:lnTo>
                  <a:pt x="336035" y="337784"/>
                </a:lnTo>
                <a:lnTo>
                  <a:pt x="217810" y="337784"/>
                </a:lnTo>
                <a:lnTo>
                  <a:pt x="172431" y="323165"/>
                </a:lnTo>
                <a:lnTo>
                  <a:pt x="132430" y="293915"/>
                </a:lnTo>
                <a:lnTo>
                  <a:pt x="99004" y="243270"/>
                </a:lnTo>
                <a:lnTo>
                  <a:pt x="87274" y="183448"/>
                </a:lnTo>
                <a:lnTo>
                  <a:pt x="89799" y="157664"/>
                </a:lnTo>
                <a:lnTo>
                  <a:pt x="89926" y="156369"/>
                </a:lnTo>
                <a:lnTo>
                  <a:pt x="90052" y="155073"/>
                </a:lnTo>
                <a:lnTo>
                  <a:pt x="90171" y="153857"/>
                </a:lnTo>
                <a:lnTo>
                  <a:pt x="90268" y="152872"/>
                </a:lnTo>
                <a:lnTo>
                  <a:pt x="99006" y="123751"/>
                </a:lnTo>
                <a:lnTo>
                  <a:pt x="113153" y="96901"/>
                </a:lnTo>
                <a:lnTo>
                  <a:pt x="132377" y="73141"/>
                </a:lnTo>
                <a:lnTo>
                  <a:pt x="172365" y="43867"/>
                </a:lnTo>
                <a:lnTo>
                  <a:pt x="217738" y="29225"/>
                </a:lnTo>
                <a:lnTo>
                  <a:pt x="338632" y="29225"/>
                </a:lnTo>
                <a:lnTo>
                  <a:pt x="302672" y="10342"/>
                </a:lnTo>
                <a:lnTo>
                  <a:pt x="255349" y="0"/>
                </a:lnTo>
                <a:close/>
              </a:path>
              <a:path w="484505" h="760729">
                <a:moveTo>
                  <a:pt x="338632" y="29225"/>
                </a:moveTo>
                <a:lnTo>
                  <a:pt x="264938" y="29225"/>
                </a:lnTo>
                <a:lnTo>
                  <a:pt x="310328" y="43867"/>
                </a:lnTo>
                <a:lnTo>
                  <a:pt x="350326" y="73141"/>
                </a:lnTo>
                <a:lnTo>
                  <a:pt x="379177" y="113596"/>
                </a:lnTo>
                <a:lnTo>
                  <a:pt x="393629" y="159564"/>
                </a:lnTo>
                <a:lnTo>
                  <a:pt x="393641" y="207356"/>
                </a:lnTo>
                <a:lnTo>
                  <a:pt x="379212" y="253333"/>
                </a:lnTo>
                <a:lnTo>
                  <a:pt x="350268" y="293915"/>
                </a:lnTo>
                <a:lnTo>
                  <a:pt x="310245" y="323165"/>
                </a:lnTo>
                <a:lnTo>
                  <a:pt x="264943" y="337784"/>
                </a:lnTo>
                <a:lnTo>
                  <a:pt x="336035" y="337784"/>
                </a:lnTo>
                <a:lnTo>
                  <a:pt x="368442" y="311928"/>
                </a:lnTo>
                <a:lnTo>
                  <a:pt x="394495" y="278756"/>
                </a:lnTo>
                <a:lnTo>
                  <a:pt x="412339" y="240184"/>
                </a:lnTo>
                <a:lnTo>
                  <a:pt x="412461" y="239921"/>
                </a:lnTo>
                <a:lnTo>
                  <a:pt x="420910" y="197501"/>
                </a:lnTo>
                <a:lnTo>
                  <a:pt x="421024" y="195858"/>
                </a:lnTo>
                <a:lnTo>
                  <a:pt x="419120" y="160670"/>
                </a:lnTo>
                <a:lnTo>
                  <a:pt x="419060" y="159564"/>
                </a:lnTo>
                <a:lnTo>
                  <a:pt x="418957" y="157664"/>
                </a:lnTo>
                <a:lnTo>
                  <a:pt x="418838" y="155474"/>
                </a:lnTo>
                <a:lnTo>
                  <a:pt x="418722" y="153323"/>
                </a:lnTo>
                <a:lnTo>
                  <a:pt x="418643" y="151853"/>
                </a:lnTo>
                <a:lnTo>
                  <a:pt x="418541" y="149970"/>
                </a:lnTo>
                <a:lnTo>
                  <a:pt x="418419" y="147721"/>
                </a:lnTo>
                <a:lnTo>
                  <a:pt x="403674" y="102723"/>
                </a:lnTo>
                <a:lnTo>
                  <a:pt x="378415" y="63577"/>
                </a:lnTo>
                <a:lnTo>
                  <a:pt x="344221" y="32159"/>
                </a:lnTo>
                <a:lnTo>
                  <a:pt x="338632" y="29225"/>
                </a:lnTo>
                <a:close/>
              </a:path>
              <a:path w="484505" h="760729">
                <a:moveTo>
                  <a:pt x="203251" y="195858"/>
                </a:moveTo>
                <a:lnTo>
                  <a:pt x="202061" y="195858"/>
                </a:lnTo>
                <a:lnTo>
                  <a:pt x="195458" y="201509"/>
                </a:lnTo>
                <a:lnTo>
                  <a:pt x="194812" y="209231"/>
                </a:lnTo>
                <a:lnTo>
                  <a:pt x="195546" y="216926"/>
                </a:lnTo>
                <a:lnTo>
                  <a:pt x="223479" y="247759"/>
                </a:lnTo>
                <a:lnTo>
                  <a:pt x="227698" y="248560"/>
                </a:lnTo>
                <a:lnTo>
                  <a:pt x="227672" y="264377"/>
                </a:lnTo>
                <a:lnTo>
                  <a:pt x="233803" y="270630"/>
                </a:lnTo>
                <a:lnTo>
                  <a:pt x="248954" y="270630"/>
                </a:lnTo>
                <a:lnTo>
                  <a:pt x="255112" y="264377"/>
                </a:lnTo>
                <a:lnTo>
                  <a:pt x="255099" y="248560"/>
                </a:lnTo>
                <a:lnTo>
                  <a:pt x="263182" y="247158"/>
                </a:lnTo>
                <a:lnTo>
                  <a:pt x="286706" y="221201"/>
                </a:lnTo>
                <a:lnTo>
                  <a:pt x="231161" y="221201"/>
                </a:lnTo>
                <a:lnTo>
                  <a:pt x="228189" y="219932"/>
                </a:lnTo>
                <a:lnTo>
                  <a:pt x="225813" y="217660"/>
                </a:lnTo>
                <a:lnTo>
                  <a:pt x="223624" y="215416"/>
                </a:lnTo>
                <a:lnTo>
                  <a:pt x="222416" y="212397"/>
                </a:lnTo>
                <a:lnTo>
                  <a:pt x="222450" y="209231"/>
                </a:lnTo>
                <a:lnTo>
                  <a:pt x="221938" y="203219"/>
                </a:lnTo>
                <a:lnTo>
                  <a:pt x="221877" y="202498"/>
                </a:lnTo>
                <a:lnTo>
                  <a:pt x="221382" y="201923"/>
                </a:lnTo>
                <a:lnTo>
                  <a:pt x="216530" y="197007"/>
                </a:lnTo>
                <a:lnTo>
                  <a:pt x="203251" y="195858"/>
                </a:lnTo>
                <a:close/>
              </a:path>
              <a:path w="484505" h="760729">
                <a:moveTo>
                  <a:pt x="248980" y="96413"/>
                </a:moveTo>
                <a:lnTo>
                  <a:pt x="233829" y="96413"/>
                </a:lnTo>
                <a:lnTo>
                  <a:pt x="227698" y="102723"/>
                </a:lnTo>
                <a:lnTo>
                  <a:pt x="227698" y="118535"/>
                </a:lnTo>
                <a:lnTo>
                  <a:pt x="214586" y="123253"/>
                </a:lnTo>
                <a:lnTo>
                  <a:pt x="204184" y="132003"/>
                </a:lnTo>
                <a:lnTo>
                  <a:pt x="197318" y="143801"/>
                </a:lnTo>
                <a:lnTo>
                  <a:pt x="194812" y="157664"/>
                </a:lnTo>
                <a:lnTo>
                  <a:pt x="195547" y="165203"/>
                </a:lnTo>
                <a:lnTo>
                  <a:pt x="197585" y="172213"/>
                </a:lnTo>
                <a:lnTo>
                  <a:pt x="197641" y="172405"/>
                </a:lnTo>
                <a:lnTo>
                  <a:pt x="227618" y="197501"/>
                </a:lnTo>
                <a:lnTo>
                  <a:pt x="252000" y="197501"/>
                </a:lnTo>
                <a:lnTo>
                  <a:pt x="255164" y="198918"/>
                </a:lnTo>
                <a:lnTo>
                  <a:pt x="257894" y="201923"/>
                </a:lnTo>
                <a:lnTo>
                  <a:pt x="258329" y="202498"/>
                </a:lnTo>
                <a:lnTo>
                  <a:pt x="258752" y="203219"/>
                </a:lnTo>
                <a:lnTo>
                  <a:pt x="259832" y="204943"/>
                </a:lnTo>
                <a:lnTo>
                  <a:pt x="260452" y="207067"/>
                </a:lnTo>
                <a:lnTo>
                  <a:pt x="260439" y="212397"/>
                </a:lnTo>
                <a:lnTo>
                  <a:pt x="259199" y="215416"/>
                </a:lnTo>
                <a:lnTo>
                  <a:pt x="256997" y="217660"/>
                </a:lnTo>
                <a:lnTo>
                  <a:pt x="254822" y="219932"/>
                </a:lnTo>
                <a:lnTo>
                  <a:pt x="251815" y="221201"/>
                </a:lnTo>
                <a:lnTo>
                  <a:pt x="286706" y="221201"/>
                </a:lnTo>
                <a:lnTo>
                  <a:pt x="287918" y="217060"/>
                </a:lnTo>
                <a:lnTo>
                  <a:pt x="287984" y="206225"/>
                </a:lnTo>
                <a:lnTo>
                  <a:pt x="287615" y="203219"/>
                </a:lnTo>
                <a:lnTo>
                  <a:pt x="286877" y="200307"/>
                </a:lnTo>
                <a:lnTo>
                  <a:pt x="285373" y="193480"/>
                </a:lnTo>
                <a:lnTo>
                  <a:pt x="282050" y="187188"/>
                </a:lnTo>
                <a:lnTo>
                  <a:pt x="277277" y="182152"/>
                </a:lnTo>
                <a:lnTo>
                  <a:pt x="276486" y="181243"/>
                </a:lnTo>
                <a:lnTo>
                  <a:pt x="274956" y="179694"/>
                </a:lnTo>
                <a:lnTo>
                  <a:pt x="273295" y="178291"/>
                </a:lnTo>
                <a:lnTo>
                  <a:pt x="264843" y="172213"/>
                </a:lnTo>
                <a:lnTo>
                  <a:pt x="256852" y="169621"/>
                </a:lnTo>
                <a:lnTo>
                  <a:pt x="230916" y="169621"/>
                </a:lnTo>
                <a:lnTo>
                  <a:pt x="227619" y="168138"/>
                </a:lnTo>
                <a:lnTo>
                  <a:pt x="225390" y="165787"/>
                </a:lnTo>
                <a:lnTo>
                  <a:pt x="223399" y="163569"/>
                </a:lnTo>
                <a:lnTo>
                  <a:pt x="222305" y="160670"/>
                </a:lnTo>
                <a:lnTo>
                  <a:pt x="222345" y="155474"/>
                </a:lnTo>
                <a:lnTo>
                  <a:pt x="222964" y="153323"/>
                </a:lnTo>
                <a:lnTo>
                  <a:pt x="224573" y="150678"/>
                </a:lnTo>
                <a:lnTo>
                  <a:pt x="225140" y="149970"/>
                </a:lnTo>
                <a:lnTo>
                  <a:pt x="225786" y="149342"/>
                </a:lnTo>
                <a:lnTo>
                  <a:pt x="227922" y="147151"/>
                </a:lnTo>
                <a:lnTo>
                  <a:pt x="230849" y="145922"/>
                </a:lnTo>
                <a:lnTo>
                  <a:pt x="286627" y="145922"/>
                </a:lnTo>
                <a:lnTo>
                  <a:pt x="286311" y="143801"/>
                </a:lnTo>
                <a:lnTo>
                  <a:pt x="286257" y="143437"/>
                </a:lnTo>
                <a:lnTo>
                  <a:pt x="282367" y="135662"/>
                </a:lnTo>
                <a:lnTo>
                  <a:pt x="276011" y="129276"/>
                </a:lnTo>
                <a:lnTo>
                  <a:pt x="275523" y="128875"/>
                </a:lnTo>
                <a:lnTo>
                  <a:pt x="269695" y="123398"/>
                </a:lnTo>
                <a:lnTo>
                  <a:pt x="262856" y="119960"/>
                </a:lnTo>
                <a:lnTo>
                  <a:pt x="263181" y="119960"/>
                </a:lnTo>
                <a:lnTo>
                  <a:pt x="255125" y="118535"/>
                </a:lnTo>
                <a:lnTo>
                  <a:pt x="255125" y="102723"/>
                </a:lnTo>
                <a:lnTo>
                  <a:pt x="248980" y="96413"/>
                </a:lnTo>
                <a:close/>
              </a:path>
              <a:path w="484505" h="760729">
                <a:moveTo>
                  <a:pt x="286627" y="145922"/>
                </a:moveTo>
                <a:lnTo>
                  <a:pt x="251762" y="145922"/>
                </a:lnTo>
                <a:lnTo>
                  <a:pt x="254716" y="147151"/>
                </a:lnTo>
                <a:lnTo>
                  <a:pt x="257520" y="149970"/>
                </a:lnTo>
                <a:lnTo>
                  <a:pt x="258199" y="150678"/>
                </a:lnTo>
                <a:lnTo>
                  <a:pt x="259107" y="152147"/>
                </a:lnTo>
                <a:lnTo>
                  <a:pt x="259674" y="153857"/>
                </a:lnTo>
                <a:lnTo>
                  <a:pt x="260122" y="155073"/>
                </a:lnTo>
                <a:lnTo>
                  <a:pt x="260360" y="156369"/>
                </a:lnTo>
                <a:lnTo>
                  <a:pt x="260425" y="160670"/>
                </a:lnTo>
                <a:lnTo>
                  <a:pt x="261019" y="167764"/>
                </a:lnTo>
                <a:lnTo>
                  <a:pt x="267731" y="173508"/>
                </a:lnTo>
                <a:lnTo>
                  <a:pt x="282831" y="172213"/>
                </a:lnTo>
                <a:lnTo>
                  <a:pt x="282976" y="172213"/>
                </a:lnTo>
                <a:lnTo>
                  <a:pt x="288643" y="165399"/>
                </a:lnTo>
                <a:lnTo>
                  <a:pt x="287997" y="157664"/>
                </a:lnTo>
                <a:lnTo>
                  <a:pt x="287881" y="153857"/>
                </a:lnTo>
                <a:lnTo>
                  <a:pt x="287566" y="152147"/>
                </a:lnTo>
                <a:lnTo>
                  <a:pt x="286627" y="1459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g object 45"/>
          <p:cNvSpPr/>
          <p:nvPr/>
        </p:nvSpPr>
        <p:spPr>
          <a:xfrm>
            <a:off x="13874624" y="5577706"/>
            <a:ext cx="778510" cy="760730"/>
          </a:xfrm>
          <a:custGeom>
            <a:avLst/>
            <a:gdLst/>
            <a:ahLst/>
            <a:cxnLst/>
            <a:rect l="l" t="t" r="r" b="b"/>
            <a:pathLst>
              <a:path w="778509" h="760729">
                <a:moveTo>
                  <a:pt x="38582" y="0"/>
                </a:moveTo>
                <a:lnTo>
                  <a:pt x="23564" y="3809"/>
                </a:lnTo>
                <a:lnTo>
                  <a:pt x="11300" y="11429"/>
                </a:lnTo>
                <a:lnTo>
                  <a:pt x="3032" y="24129"/>
                </a:lnTo>
                <a:lnTo>
                  <a:pt x="0" y="39369"/>
                </a:lnTo>
                <a:lnTo>
                  <a:pt x="1" y="722630"/>
                </a:lnTo>
                <a:lnTo>
                  <a:pt x="23568" y="758190"/>
                </a:lnTo>
                <a:lnTo>
                  <a:pt x="739607" y="760730"/>
                </a:lnTo>
                <a:lnTo>
                  <a:pt x="754619" y="758190"/>
                </a:lnTo>
                <a:lnTo>
                  <a:pt x="766876" y="750570"/>
                </a:lnTo>
                <a:lnTo>
                  <a:pt x="772660" y="741680"/>
                </a:lnTo>
                <a:lnTo>
                  <a:pt x="38583" y="741680"/>
                </a:lnTo>
                <a:lnTo>
                  <a:pt x="31257" y="740410"/>
                </a:lnTo>
                <a:lnTo>
                  <a:pt x="25273" y="736600"/>
                </a:lnTo>
                <a:lnTo>
                  <a:pt x="21233" y="730250"/>
                </a:lnTo>
                <a:lnTo>
                  <a:pt x="19736" y="722630"/>
                </a:lnTo>
                <a:lnTo>
                  <a:pt x="19735" y="39369"/>
                </a:lnTo>
                <a:lnTo>
                  <a:pt x="21216" y="31749"/>
                </a:lnTo>
                <a:lnTo>
                  <a:pt x="25255" y="25399"/>
                </a:lnTo>
                <a:lnTo>
                  <a:pt x="31246" y="21589"/>
                </a:lnTo>
                <a:lnTo>
                  <a:pt x="38582" y="20320"/>
                </a:lnTo>
                <a:lnTo>
                  <a:pt x="71652" y="20320"/>
                </a:lnTo>
                <a:lnTo>
                  <a:pt x="65864" y="11430"/>
                </a:lnTo>
                <a:lnTo>
                  <a:pt x="53600" y="3810"/>
                </a:lnTo>
                <a:lnTo>
                  <a:pt x="38582" y="0"/>
                </a:lnTo>
                <a:close/>
              </a:path>
              <a:path w="778509" h="760729">
                <a:moveTo>
                  <a:pt x="71652" y="20320"/>
                </a:moveTo>
                <a:lnTo>
                  <a:pt x="38582" y="20320"/>
                </a:lnTo>
                <a:lnTo>
                  <a:pt x="45918" y="21590"/>
                </a:lnTo>
                <a:lnTo>
                  <a:pt x="51909" y="25400"/>
                </a:lnTo>
                <a:lnTo>
                  <a:pt x="55949" y="31750"/>
                </a:lnTo>
                <a:lnTo>
                  <a:pt x="57430" y="39370"/>
                </a:lnTo>
                <a:lnTo>
                  <a:pt x="57431" y="703580"/>
                </a:lnTo>
                <a:lnTo>
                  <a:pt x="739581" y="703580"/>
                </a:lnTo>
                <a:lnTo>
                  <a:pt x="746906" y="704850"/>
                </a:lnTo>
                <a:lnTo>
                  <a:pt x="752890" y="709930"/>
                </a:lnTo>
                <a:lnTo>
                  <a:pt x="756932" y="715010"/>
                </a:lnTo>
                <a:lnTo>
                  <a:pt x="758433" y="722630"/>
                </a:lnTo>
                <a:lnTo>
                  <a:pt x="756932" y="730250"/>
                </a:lnTo>
                <a:lnTo>
                  <a:pt x="752890" y="736600"/>
                </a:lnTo>
                <a:lnTo>
                  <a:pt x="746906" y="740410"/>
                </a:lnTo>
                <a:lnTo>
                  <a:pt x="739581" y="741680"/>
                </a:lnTo>
                <a:lnTo>
                  <a:pt x="772660" y="741680"/>
                </a:lnTo>
                <a:lnTo>
                  <a:pt x="775138" y="737870"/>
                </a:lnTo>
                <a:lnTo>
                  <a:pt x="778168" y="722630"/>
                </a:lnTo>
                <a:lnTo>
                  <a:pt x="775129" y="707390"/>
                </a:lnTo>
                <a:lnTo>
                  <a:pt x="766858" y="695960"/>
                </a:lnTo>
                <a:lnTo>
                  <a:pt x="754595" y="687070"/>
                </a:lnTo>
                <a:lnTo>
                  <a:pt x="739581" y="684530"/>
                </a:lnTo>
                <a:lnTo>
                  <a:pt x="93744" y="684530"/>
                </a:lnTo>
                <a:lnTo>
                  <a:pt x="110005" y="664210"/>
                </a:lnTo>
                <a:lnTo>
                  <a:pt x="77166" y="664210"/>
                </a:lnTo>
                <a:lnTo>
                  <a:pt x="77165" y="39370"/>
                </a:lnTo>
                <a:lnTo>
                  <a:pt x="74133" y="24130"/>
                </a:lnTo>
                <a:lnTo>
                  <a:pt x="71652" y="20320"/>
                </a:lnTo>
                <a:close/>
              </a:path>
              <a:path w="778509" h="760729">
                <a:moveTo>
                  <a:pt x="226756" y="496570"/>
                </a:moveTo>
                <a:lnTo>
                  <a:pt x="212620" y="496570"/>
                </a:lnTo>
                <a:lnTo>
                  <a:pt x="211988" y="497840"/>
                </a:lnTo>
                <a:lnTo>
                  <a:pt x="210881" y="497840"/>
                </a:lnTo>
                <a:lnTo>
                  <a:pt x="210394" y="499110"/>
                </a:lnTo>
                <a:lnTo>
                  <a:pt x="209933" y="499110"/>
                </a:lnTo>
                <a:lnTo>
                  <a:pt x="77166" y="664210"/>
                </a:lnTo>
                <a:lnTo>
                  <a:pt x="110005" y="664210"/>
                </a:lnTo>
                <a:lnTo>
                  <a:pt x="222817" y="523240"/>
                </a:lnTo>
                <a:lnTo>
                  <a:pt x="269212" y="523240"/>
                </a:lnTo>
                <a:lnTo>
                  <a:pt x="226756" y="496570"/>
                </a:lnTo>
                <a:close/>
              </a:path>
              <a:path w="778509" h="760729">
                <a:moveTo>
                  <a:pt x="288239" y="557530"/>
                </a:moveTo>
                <a:lnTo>
                  <a:pt x="277173" y="557530"/>
                </a:lnTo>
                <a:lnTo>
                  <a:pt x="277924" y="558800"/>
                </a:lnTo>
                <a:lnTo>
                  <a:pt x="286632" y="558800"/>
                </a:lnTo>
                <a:lnTo>
                  <a:pt x="288239" y="557530"/>
                </a:lnTo>
                <a:close/>
              </a:path>
              <a:path w="778509" h="760729">
                <a:moveTo>
                  <a:pt x="269212" y="523240"/>
                </a:moveTo>
                <a:lnTo>
                  <a:pt x="222817" y="523240"/>
                </a:lnTo>
                <a:lnTo>
                  <a:pt x="275395" y="557530"/>
                </a:lnTo>
                <a:lnTo>
                  <a:pt x="289675" y="557530"/>
                </a:lnTo>
                <a:lnTo>
                  <a:pt x="290756" y="556260"/>
                </a:lnTo>
                <a:lnTo>
                  <a:pt x="291283" y="554990"/>
                </a:lnTo>
                <a:lnTo>
                  <a:pt x="292218" y="554990"/>
                </a:lnTo>
                <a:lnTo>
                  <a:pt x="311994" y="529590"/>
                </a:lnTo>
                <a:lnTo>
                  <a:pt x="279320" y="529590"/>
                </a:lnTo>
                <a:lnTo>
                  <a:pt x="269212" y="523240"/>
                </a:lnTo>
                <a:close/>
              </a:path>
              <a:path w="778509" h="760729">
                <a:moveTo>
                  <a:pt x="412506" y="96520"/>
                </a:moveTo>
                <a:lnTo>
                  <a:pt x="368476" y="104140"/>
                </a:lnTo>
                <a:lnTo>
                  <a:pt x="326955" y="120650"/>
                </a:lnTo>
                <a:lnTo>
                  <a:pt x="289650" y="147320"/>
                </a:lnTo>
                <a:lnTo>
                  <a:pt x="258268" y="182880"/>
                </a:lnTo>
                <a:lnTo>
                  <a:pt x="235688" y="223520"/>
                </a:lnTo>
                <a:lnTo>
                  <a:pt x="223457" y="267970"/>
                </a:lnTo>
                <a:lnTo>
                  <a:pt x="221279" y="312420"/>
                </a:lnTo>
                <a:lnTo>
                  <a:pt x="228862" y="356870"/>
                </a:lnTo>
                <a:lnTo>
                  <a:pt x="245912" y="398780"/>
                </a:lnTo>
                <a:lnTo>
                  <a:pt x="272135" y="435610"/>
                </a:lnTo>
                <a:lnTo>
                  <a:pt x="307236" y="467360"/>
                </a:lnTo>
                <a:lnTo>
                  <a:pt x="311860" y="469900"/>
                </a:lnTo>
                <a:lnTo>
                  <a:pt x="316616" y="473710"/>
                </a:lnTo>
                <a:lnTo>
                  <a:pt x="321543" y="476250"/>
                </a:lnTo>
                <a:lnTo>
                  <a:pt x="279320" y="529590"/>
                </a:lnTo>
                <a:lnTo>
                  <a:pt x="311994" y="529590"/>
                </a:lnTo>
                <a:lnTo>
                  <a:pt x="344624" y="487680"/>
                </a:lnTo>
                <a:lnTo>
                  <a:pt x="502879" y="487680"/>
                </a:lnTo>
                <a:lnTo>
                  <a:pt x="522286" y="480060"/>
                </a:lnTo>
                <a:lnTo>
                  <a:pt x="524076" y="478790"/>
                </a:lnTo>
                <a:lnTo>
                  <a:pt x="409493" y="478790"/>
                </a:lnTo>
                <a:lnTo>
                  <a:pt x="364361" y="468630"/>
                </a:lnTo>
                <a:lnTo>
                  <a:pt x="322017" y="445770"/>
                </a:lnTo>
                <a:lnTo>
                  <a:pt x="274168" y="394970"/>
                </a:lnTo>
                <a:lnTo>
                  <a:pt x="249389" y="330200"/>
                </a:lnTo>
                <a:lnTo>
                  <a:pt x="247024" y="297180"/>
                </a:lnTo>
                <a:lnTo>
                  <a:pt x="246933" y="295910"/>
                </a:lnTo>
                <a:lnTo>
                  <a:pt x="262307" y="227330"/>
                </a:lnTo>
                <a:lnTo>
                  <a:pt x="312289" y="162560"/>
                </a:lnTo>
                <a:lnTo>
                  <a:pt x="351574" y="138430"/>
                </a:lnTo>
                <a:lnTo>
                  <a:pt x="395175" y="124460"/>
                </a:lnTo>
                <a:lnTo>
                  <a:pt x="440724" y="123190"/>
                </a:lnTo>
                <a:lnTo>
                  <a:pt x="524215" y="123190"/>
                </a:lnTo>
                <a:lnTo>
                  <a:pt x="501263" y="110490"/>
                </a:lnTo>
                <a:lnTo>
                  <a:pt x="457337" y="99060"/>
                </a:lnTo>
                <a:lnTo>
                  <a:pt x="412506" y="96520"/>
                </a:lnTo>
                <a:close/>
              </a:path>
              <a:path w="778509" h="760729">
                <a:moveTo>
                  <a:pt x="502879" y="487680"/>
                </a:moveTo>
                <a:lnTo>
                  <a:pt x="344624" y="487680"/>
                </a:lnTo>
                <a:lnTo>
                  <a:pt x="389688" y="501650"/>
                </a:lnTo>
                <a:lnTo>
                  <a:pt x="435466" y="504190"/>
                </a:lnTo>
                <a:lnTo>
                  <a:pt x="480239" y="496570"/>
                </a:lnTo>
                <a:lnTo>
                  <a:pt x="502879" y="487680"/>
                </a:lnTo>
                <a:close/>
              </a:path>
              <a:path w="778509" h="760729">
                <a:moveTo>
                  <a:pt x="225584" y="495300"/>
                </a:moveTo>
                <a:lnTo>
                  <a:pt x="214004" y="495300"/>
                </a:lnTo>
                <a:lnTo>
                  <a:pt x="213305" y="496570"/>
                </a:lnTo>
                <a:lnTo>
                  <a:pt x="226176" y="496570"/>
                </a:lnTo>
                <a:lnTo>
                  <a:pt x="225584" y="495300"/>
                </a:lnTo>
                <a:close/>
              </a:path>
              <a:path w="778509" h="760729">
                <a:moveTo>
                  <a:pt x="222633" y="494030"/>
                </a:moveTo>
                <a:lnTo>
                  <a:pt x="217811" y="494030"/>
                </a:lnTo>
                <a:lnTo>
                  <a:pt x="217021" y="495300"/>
                </a:lnTo>
                <a:lnTo>
                  <a:pt x="223436" y="495300"/>
                </a:lnTo>
                <a:lnTo>
                  <a:pt x="222633" y="494030"/>
                </a:lnTo>
                <a:close/>
              </a:path>
              <a:path w="778509" h="760729">
                <a:moveTo>
                  <a:pt x="524215" y="123190"/>
                </a:moveTo>
                <a:lnTo>
                  <a:pt x="440724" y="123190"/>
                </a:lnTo>
                <a:lnTo>
                  <a:pt x="485851" y="133350"/>
                </a:lnTo>
                <a:lnTo>
                  <a:pt x="528190" y="154940"/>
                </a:lnTo>
                <a:lnTo>
                  <a:pt x="563169" y="187960"/>
                </a:lnTo>
                <a:lnTo>
                  <a:pt x="587516" y="227330"/>
                </a:lnTo>
                <a:lnTo>
                  <a:pt x="600828" y="270510"/>
                </a:lnTo>
                <a:lnTo>
                  <a:pt x="602547" y="312420"/>
                </a:lnTo>
                <a:lnTo>
                  <a:pt x="602599" y="313690"/>
                </a:lnTo>
                <a:lnTo>
                  <a:pt x="592739" y="361950"/>
                </a:lnTo>
                <a:lnTo>
                  <a:pt x="570532" y="403860"/>
                </a:lnTo>
                <a:lnTo>
                  <a:pt x="537931" y="438150"/>
                </a:lnTo>
                <a:lnTo>
                  <a:pt x="498646" y="463550"/>
                </a:lnTo>
                <a:lnTo>
                  <a:pt x="455043" y="476250"/>
                </a:lnTo>
                <a:lnTo>
                  <a:pt x="409493" y="478790"/>
                </a:lnTo>
                <a:lnTo>
                  <a:pt x="524076" y="478790"/>
                </a:lnTo>
                <a:lnTo>
                  <a:pt x="559886" y="453390"/>
                </a:lnTo>
                <a:lnTo>
                  <a:pt x="591320" y="419100"/>
                </a:lnTo>
                <a:lnTo>
                  <a:pt x="608723" y="388620"/>
                </a:lnTo>
                <a:lnTo>
                  <a:pt x="609118" y="388620"/>
                </a:lnTo>
                <a:lnTo>
                  <a:pt x="659880" y="323850"/>
                </a:lnTo>
                <a:lnTo>
                  <a:pt x="627496" y="323850"/>
                </a:lnTo>
                <a:lnTo>
                  <a:pt x="627598" y="312420"/>
                </a:lnTo>
                <a:lnTo>
                  <a:pt x="627711" y="299720"/>
                </a:lnTo>
                <a:lnTo>
                  <a:pt x="627813" y="288290"/>
                </a:lnTo>
                <a:lnTo>
                  <a:pt x="627893" y="279400"/>
                </a:lnTo>
                <a:lnTo>
                  <a:pt x="618982" y="237490"/>
                </a:lnTo>
                <a:lnTo>
                  <a:pt x="601381" y="198120"/>
                </a:lnTo>
                <a:lnTo>
                  <a:pt x="575706" y="162560"/>
                </a:lnTo>
                <a:lnTo>
                  <a:pt x="542576" y="133350"/>
                </a:lnTo>
                <a:lnTo>
                  <a:pt x="524215" y="123190"/>
                </a:lnTo>
                <a:close/>
              </a:path>
              <a:path w="778509" h="760729">
                <a:moveTo>
                  <a:pt x="437909" y="402590"/>
                </a:moveTo>
                <a:lnTo>
                  <a:pt x="412470" y="402590"/>
                </a:lnTo>
                <a:lnTo>
                  <a:pt x="412470" y="434340"/>
                </a:lnTo>
                <a:lnTo>
                  <a:pt x="418161" y="440690"/>
                </a:lnTo>
                <a:lnTo>
                  <a:pt x="432218" y="440690"/>
                </a:lnTo>
                <a:lnTo>
                  <a:pt x="437909" y="434340"/>
                </a:lnTo>
                <a:lnTo>
                  <a:pt x="437909" y="402590"/>
                </a:lnTo>
                <a:close/>
              </a:path>
              <a:path w="778509" h="760729">
                <a:moveTo>
                  <a:pt x="373330" y="331470"/>
                </a:moveTo>
                <a:lnTo>
                  <a:pt x="359207" y="332740"/>
                </a:lnTo>
                <a:lnTo>
                  <a:pt x="353990" y="337820"/>
                </a:lnTo>
                <a:lnTo>
                  <a:pt x="354610" y="345440"/>
                </a:lnTo>
                <a:lnTo>
                  <a:pt x="371537" y="386080"/>
                </a:lnTo>
                <a:lnTo>
                  <a:pt x="412246" y="402590"/>
                </a:lnTo>
                <a:lnTo>
                  <a:pt x="438120" y="402590"/>
                </a:lnTo>
                <a:lnTo>
                  <a:pt x="460561" y="398780"/>
                </a:lnTo>
                <a:lnTo>
                  <a:pt x="478885" y="386080"/>
                </a:lnTo>
                <a:lnTo>
                  <a:pt x="485062" y="377190"/>
                </a:lnTo>
                <a:lnTo>
                  <a:pt x="412193" y="377190"/>
                </a:lnTo>
                <a:lnTo>
                  <a:pt x="399747" y="374650"/>
                </a:lnTo>
                <a:lnTo>
                  <a:pt x="389585" y="368300"/>
                </a:lnTo>
                <a:lnTo>
                  <a:pt x="382720" y="358140"/>
                </a:lnTo>
                <a:lnTo>
                  <a:pt x="380167" y="345440"/>
                </a:lnTo>
                <a:lnTo>
                  <a:pt x="380167" y="342900"/>
                </a:lnTo>
                <a:lnTo>
                  <a:pt x="379672" y="337820"/>
                </a:lnTo>
                <a:lnTo>
                  <a:pt x="379548" y="336550"/>
                </a:lnTo>
                <a:lnTo>
                  <a:pt x="373330" y="331470"/>
                </a:lnTo>
                <a:close/>
              </a:path>
              <a:path w="778509" h="760729">
                <a:moveTo>
                  <a:pt x="438119" y="198120"/>
                </a:moveTo>
                <a:lnTo>
                  <a:pt x="389773" y="201930"/>
                </a:lnTo>
                <a:lnTo>
                  <a:pt x="359100" y="233680"/>
                </a:lnTo>
                <a:lnTo>
                  <a:pt x="354570" y="255270"/>
                </a:lnTo>
                <a:lnTo>
                  <a:pt x="359100" y="278130"/>
                </a:lnTo>
                <a:lnTo>
                  <a:pt x="371452" y="295910"/>
                </a:lnTo>
                <a:lnTo>
                  <a:pt x="389773" y="308610"/>
                </a:lnTo>
                <a:lnTo>
                  <a:pt x="412206" y="313690"/>
                </a:lnTo>
                <a:lnTo>
                  <a:pt x="446551" y="313690"/>
                </a:lnTo>
                <a:lnTo>
                  <a:pt x="454613" y="316230"/>
                </a:lnTo>
                <a:lnTo>
                  <a:pt x="460581" y="322580"/>
                </a:lnTo>
                <a:lnTo>
                  <a:pt x="467662" y="332740"/>
                </a:lnTo>
                <a:lnTo>
                  <a:pt x="470050" y="345440"/>
                </a:lnTo>
                <a:lnTo>
                  <a:pt x="467740" y="356870"/>
                </a:lnTo>
                <a:lnTo>
                  <a:pt x="460726" y="368300"/>
                </a:lnTo>
                <a:lnTo>
                  <a:pt x="454719" y="374650"/>
                </a:lnTo>
                <a:lnTo>
                  <a:pt x="446564" y="377190"/>
                </a:lnTo>
                <a:lnTo>
                  <a:pt x="485062" y="377190"/>
                </a:lnTo>
                <a:lnTo>
                  <a:pt x="491239" y="368300"/>
                </a:lnTo>
                <a:lnTo>
                  <a:pt x="495769" y="345440"/>
                </a:lnTo>
                <a:lnTo>
                  <a:pt x="491239" y="322580"/>
                </a:lnTo>
                <a:lnTo>
                  <a:pt x="478885" y="304800"/>
                </a:lnTo>
                <a:lnTo>
                  <a:pt x="460560" y="292100"/>
                </a:lnTo>
                <a:lnTo>
                  <a:pt x="438119" y="288290"/>
                </a:lnTo>
                <a:lnTo>
                  <a:pt x="412246" y="288290"/>
                </a:lnTo>
                <a:lnTo>
                  <a:pt x="400391" y="284480"/>
                </a:lnTo>
                <a:lnTo>
                  <a:pt x="390682" y="278130"/>
                </a:lnTo>
                <a:lnTo>
                  <a:pt x="384018" y="267970"/>
                </a:lnTo>
                <a:lnTo>
                  <a:pt x="381300" y="256540"/>
                </a:lnTo>
                <a:lnTo>
                  <a:pt x="383382" y="243840"/>
                </a:lnTo>
                <a:lnTo>
                  <a:pt x="389896" y="233680"/>
                </a:lnTo>
                <a:lnTo>
                  <a:pt x="399848" y="226060"/>
                </a:lnTo>
                <a:lnTo>
                  <a:pt x="412246" y="223520"/>
                </a:lnTo>
                <a:lnTo>
                  <a:pt x="484603" y="223520"/>
                </a:lnTo>
                <a:lnTo>
                  <a:pt x="478835" y="214630"/>
                </a:lnTo>
                <a:lnTo>
                  <a:pt x="460531" y="201930"/>
                </a:lnTo>
                <a:lnTo>
                  <a:pt x="438119" y="198120"/>
                </a:lnTo>
                <a:close/>
              </a:path>
              <a:path w="778509" h="760729">
                <a:moveTo>
                  <a:pt x="737512" y="243840"/>
                </a:moveTo>
                <a:lnTo>
                  <a:pt x="690981" y="243840"/>
                </a:lnTo>
                <a:lnTo>
                  <a:pt x="627496" y="323850"/>
                </a:lnTo>
                <a:lnTo>
                  <a:pt x="659880" y="323850"/>
                </a:lnTo>
                <a:lnTo>
                  <a:pt x="713627" y="255270"/>
                </a:lnTo>
                <a:lnTo>
                  <a:pt x="739479" y="255270"/>
                </a:lnTo>
                <a:lnTo>
                  <a:pt x="737512" y="243840"/>
                </a:lnTo>
                <a:close/>
              </a:path>
              <a:path w="778509" h="760729">
                <a:moveTo>
                  <a:pt x="739479" y="255270"/>
                </a:moveTo>
                <a:lnTo>
                  <a:pt x="713627" y="255270"/>
                </a:lnTo>
                <a:lnTo>
                  <a:pt x="719608" y="290830"/>
                </a:lnTo>
                <a:lnTo>
                  <a:pt x="720913" y="297180"/>
                </a:lnTo>
                <a:lnTo>
                  <a:pt x="727592" y="302260"/>
                </a:lnTo>
                <a:lnTo>
                  <a:pt x="741464" y="299720"/>
                </a:lnTo>
                <a:lnTo>
                  <a:pt x="746035" y="293370"/>
                </a:lnTo>
                <a:lnTo>
                  <a:pt x="739479" y="255270"/>
                </a:lnTo>
                <a:close/>
              </a:path>
              <a:path w="778509" h="760729">
                <a:moveTo>
                  <a:pt x="484603" y="223520"/>
                </a:moveTo>
                <a:lnTo>
                  <a:pt x="438119" y="223520"/>
                </a:lnTo>
                <a:lnTo>
                  <a:pt x="450602" y="226060"/>
                </a:lnTo>
                <a:lnTo>
                  <a:pt x="460790" y="232410"/>
                </a:lnTo>
                <a:lnTo>
                  <a:pt x="467666" y="242570"/>
                </a:lnTo>
                <a:lnTo>
                  <a:pt x="470211" y="255270"/>
                </a:lnTo>
                <a:lnTo>
                  <a:pt x="470211" y="257810"/>
                </a:lnTo>
                <a:lnTo>
                  <a:pt x="470830" y="265430"/>
                </a:lnTo>
                <a:lnTo>
                  <a:pt x="477049" y="270510"/>
                </a:lnTo>
                <a:lnTo>
                  <a:pt x="491171" y="269240"/>
                </a:lnTo>
                <a:lnTo>
                  <a:pt x="496388" y="262890"/>
                </a:lnTo>
                <a:lnTo>
                  <a:pt x="495975" y="257810"/>
                </a:lnTo>
                <a:lnTo>
                  <a:pt x="495872" y="256540"/>
                </a:lnTo>
                <a:lnTo>
                  <a:pt x="495769" y="255270"/>
                </a:lnTo>
                <a:lnTo>
                  <a:pt x="491194" y="233680"/>
                </a:lnTo>
                <a:lnTo>
                  <a:pt x="484603" y="223520"/>
                </a:lnTo>
                <a:close/>
              </a:path>
              <a:path w="778509" h="760729">
                <a:moveTo>
                  <a:pt x="723600" y="212090"/>
                </a:moveTo>
                <a:lnTo>
                  <a:pt x="719358" y="212090"/>
                </a:lnTo>
                <a:lnTo>
                  <a:pt x="649536" y="224790"/>
                </a:lnTo>
                <a:lnTo>
                  <a:pt x="644951" y="231140"/>
                </a:lnTo>
                <a:lnTo>
                  <a:pt x="647125" y="245110"/>
                </a:lnTo>
                <a:lnTo>
                  <a:pt x="653672" y="250190"/>
                </a:lnTo>
                <a:lnTo>
                  <a:pt x="660642" y="248920"/>
                </a:lnTo>
                <a:lnTo>
                  <a:pt x="690981" y="243840"/>
                </a:lnTo>
                <a:lnTo>
                  <a:pt x="737512" y="243840"/>
                </a:lnTo>
                <a:lnTo>
                  <a:pt x="733797" y="222250"/>
                </a:lnTo>
                <a:lnTo>
                  <a:pt x="733467" y="220980"/>
                </a:lnTo>
                <a:lnTo>
                  <a:pt x="733033" y="220980"/>
                </a:lnTo>
                <a:lnTo>
                  <a:pt x="732888" y="219710"/>
                </a:lnTo>
                <a:lnTo>
                  <a:pt x="732690" y="219710"/>
                </a:lnTo>
                <a:lnTo>
                  <a:pt x="732453" y="218440"/>
                </a:lnTo>
                <a:lnTo>
                  <a:pt x="731768" y="217170"/>
                </a:lnTo>
                <a:lnTo>
                  <a:pt x="730912" y="217170"/>
                </a:lnTo>
                <a:lnTo>
                  <a:pt x="729673" y="215900"/>
                </a:lnTo>
                <a:lnTo>
                  <a:pt x="728040" y="214630"/>
                </a:lnTo>
                <a:lnTo>
                  <a:pt x="726735" y="213360"/>
                </a:lnTo>
                <a:lnTo>
                  <a:pt x="724772" y="213360"/>
                </a:lnTo>
                <a:lnTo>
                  <a:pt x="723600" y="212090"/>
                </a:lnTo>
                <a:close/>
              </a:path>
              <a:path w="778509" h="760729">
                <a:moveTo>
                  <a:pt x="432217" y="160020"/>
                </a:moveTo>
                <a:lnTo>
                  <a:pt x="418161" y="160020"/>
                </a:lnTo>
                <a:lnTo>
                  <a:pt x="412469" y="166370"/>
                </a:lnTo>
                <a:lnTo>
                  <a:pt x="412470" y="198120"/>
                </a:lnTo>
                <a:lnTo>
                  <a:pt x="437909" y="198120"/>
                </a:lnTo>
                <a:lnTo>
                  <a:pt x="437908" y="166370"/>
                </a:lnTo>
                <a:lnTo>
                  <a:pt x="432217" y="1600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g object 46"/>
          <p:cNvSpPr/>
          <p:nvPr/>
        </p:nvSpPr>
        <p:spPr>
          <a:xfrm>
            <a:off x="10913940" y="8249544"/>
            <a:ext cx="967105" cy="970280"/>
          </a:xfrm>
          <a:custGeom>
            <a:avLst/>
            <a:gdLst/>
            <a:ahLst/>
            <a:cxnLst/>
            <a:rect l="l" t="t" r="r" b="b"/>
            <a:pathLst>
              <a:path w="967104" h="970279">
                <a:moveTo>
                  <a:pt x="308361" y="543560"/>
                </a:moveTo>
                <a:lnTo>
                  <a:pt x="301234" y="544830"/>
                </a:lnTo>
                <a:lnTo>
                  <a:pt x="168315" y="544830"/>
                </a:lnTo>
                <a:lnTo>
                  <a:pt x="158206" y="546100"/>
                </a:lnTo>
                <a:lnTo>
                  <a:pt x="151457" y="549910"/>
                </a:lnTo>
                <a:lnTo>
                  <a:pt x="147685" y="556260"/>
                </a:lnTo>
                <a:lnTo>
                  <a:pt x="146506" y="566420"/>
                </a:lnTo>
                <a:lnTo>
                  <a:pt x="146506" y="916940"/>
                </a:lnTo>
                <a:lnTo>
                  <a:pt x="149534" y="937260"/>
                </a:lnTo>
                <a:lnTo>
                  <a:pt x="159683" y="953770"/>
                </a:lnTo>
                <a:lnTo>
                  <a:pt x="175391" y="966470"/>
                </a:lnTo>
                <a:lnTo>
                  <a:pt x="195093" y="970280"/>
                </a:lnTo>
                <a:lnTo>
                  <a:pt x="913298" y="970280"/>
                </a:lnTo>
                <a:lnTo>
                  <a:pt x="933176" y="967740"/>
                </a:lnTo>
                <a:lnTo>
                  <a:pt x="949860" y="958850"/>
                </a:lnTo>
                <a:lnTo>
                  <a:pt x="961627" y="942340"/>
                </a:lnTo>
                <a:lnTo>
                  <a:pt x="962995" y="937260"/>
                </a:lnTo>
                <a:lnTo>
                  <a:pt x="205942" y="937260"/>
                </a:lnTo>
                <a:lnTo>
                  <a:pt x="193316" y="935990"/>
                </a:lnTo>
                <a:lnTo>
                  <a:pt x="185582" y="932180"/>
                </a:lnTo>
                <a:lnTo>
                  <a:pt x="181702" y="924560"/>
                </a:lnTo>
                <a:lnTo>
                  <a:pt x="180639" y="911860"/>
                </a:lnTo>
                <a:lnTo>
                  <a:pt x="180639" y="580390"/>
                </a:lnTo>
                <a:lnTo>
                  <a:pt x="314234" y="580390"/>
                </a:lnTo>
                <a:lnTo>
                  <a:pt x="316510" y="576580"/>
                </a:lnTo>
                <a:lnTo>
                  <a:pt x="321303" y="571500"/>
                </a:lnTo>
                <a:lnTo>
                  <a:pt x="323607" y="565150"/>
                </a:lnTo>
                <a:lnTo>
                  <a:pt x="323484" y="562610"/>
                </a:lnTo>
                <a:lnTo>
                  <a:pt x="323423" y="561340"/>
                </a:lnTo>
                <a:lnTo>
                  <a:pt x="323301" y="558800"/>
                </a:lnTo>
                <a:lnTo>
                  <a:pt x="320266" y="552450"/>
                </a:lnTo>
                <a:lnTo>
                  <a:pt x="315889" y="546100"/>
                </a:lnTo>
                <a:lnTo>
                  <a:pt x="308361" y="543560"/>
                </a:lnTo>
                <a:close/>
              </a:path>
              <a:path w="967104" h="970279">
                <a:moveTo>
                  <a:pt x="560834" y="793750"/>
                </a:moveTo>
                <a:lnTo>
                  <a:pt x="554806" y="793750"/>
                </a:lnTo>
                <a:lnTo>
                  <a:pt x="548830" y="795020"/>
                </a:lnTo>
                <a:lnTo>
                  <a:pt x="541720" y="800100"/>
                </a:lnTo>
                <a:lnTo>
                  <a:pt x="537981" y="807720"/>
                </a:lnTo>
                <a:lnTo>
                  <a:pt x="539440" y="816610"/>
                </a:lnTo>
                <a:lnTo>
                  <a:pt x="539557" y="935990"/>
                </a:lnTo>
                <a:lnTo>
                  <a:pt x="539423" y="935990"/>
                </a:lnTo>
                <a:lnTo>
                  <a:pt x="539205" y="937260"/>
                </a:lnTo>
                <a:lnTo>
                  <a:pt x="574149" y="937260"/>
                </a:lnTo>
                <a:lnTo>
                  <a:pt x="574149" y="842010"/>
                </a:lnTo>
                <a:lnTo>
                  <a:pt x="641649" y="842010"/>
                </a:lnTo>
                <a:lnTo>
                  <a:pt x="665404" y="828040"/>
                </a:lnTo>
                <a:lnTo>
                  <a:pt x="676557" y="814070"/>
                </a:lnTo>
                <a:lnTo>
                  <a:pt x="599255" y="814070"/>
                </a:lnTo>
                <a:lnTo>
                  <a:pt x="584286" y="810260"/>
                </a:lnTo>
                <a:lnTo>
                  <a:pt x="571064" y="800100"/>
                </a:lnTo>
                <a:lnTo>
                  <a:pt x="566418" y="796290"/>
                </a:lnTo>
                <a:lnTo>
                  <a:pt x="560834" y="793750"/>
                </a:lnTo>
                <a:close/>
              </a:path>
              <a:path w="967104" h="970279">
                <a:moveTo>
                  <a:pt x="966762" y="579120"/>
                </a:moveTo>
                <a:lnTo>
                  <a:pt x="932765" y="579120"/>
                </a:lnTo>
                <a:lnTo>
                  <a:pt x="932853" y="580390"/>
                </a:lnTo>
                <a:lnTo>
                  <a:pt x="932941" y="581660"/>
                </a:lnTo>
                <a:lnTo>
                  <a:pt x="933029" y="582930"/>
                </a:lnTo>
                <a:lnTo>
                  <a:pt x="933118" y="911860"/>
                </a:lnTo>
                <a:lnTo>
                  <a:pt x="932134" y="923290"/>
                </a:lnTo>
                <a:lnTo>
                  <a:pt x="932025" y="924560"/>
                </a:lnTo>
                <a:lnTo>
                  <a:pt x="928098" y="932180"/>
                </a:lnTo>
                <a:lnTo>
                  <a:pt x="920514" y="935990"/>
                </a:lnTo>
                <a:lnTo>
                  <a:pt x="908452" y="937260"/>
                </a:lnTo>
                <a:lnTo>
                  <a:pt x="962995" y="937260"/>
                </a:lnTo>
                <a:lnTo>
                  <a:pt x="966754" y="923290"/>
                </a:lnTo>
                <a:lnTo>
                  <a:pt x="966762" y="579120"/>
                </a:lnTo>
                <a:close/>
              </a:path>
              <a:path w="967104" h="970279">
                <a:moveTo>
                  <a:pt x="641649" y="842010"/>
                </a:moveTo>
                <a:lnTo>
                  <a:pt x="574149" y="842010"/>
                </a:lnTo>
                <a:lnTo>
                  <a:pt x="609042" y="848360"/>
                </a:lnTo>
                <a:lnTo>
                  <a:pt x="639490" y="843280"/>
                </a:lnTo>
                <a:lnTo>
                  <a:pt x="641649" y="842010"/>
                </a:lnTo>
                <a:close/>
              </a:path>
              <a:path w="967104" h="970279">
                <a:moveTo>
                  <a:pt x="678530" y="702310"/>
                </a:moveTo>
                <a:lnTo>
                  <a:pt x="611202" y="702310"/>
                </a:lnTo>
                <a:lnTo>
                  <a:pt x="632158" y="707390"/>
                </a:lnTo>
                <a:lnTo>
                  <a:pt x="650041" y="721360"/>
                </a:lnTo>
                <a:lnTo>
                  <a:pt x="661273" y="740410"/>
                </a:lnTo>
                <a:lnTo>
                  <a:pt x="664088" y="762000"/>
                </a:lnTo>
                <a:lnTo>
                  <a:pt x="658648" y="782320"/>
                </a:lnTo>
                <a:lnTo>
                  <a:pt x="630238" y="810260"/>
                </a:lnTo>
                <a:lnTo>
                  <a:pt x="614923" y="814070"/>
                </a:lnTo>
                <a:lnTo>
                  <a:pt x="676557" y="814070"/>
                </a:lnTo>
                <a:lnTo>
                  <a:pt x="686696" y="801370"/>
                </a:lnTo>
                <a:lnTo>
                  <a:pt x="696717" y="777240"/>
                </a:lnTo>
                <a:lnTo>
                  <a:pt x="698591" y="750570"/>
                </a:lnTo>
                <a:lnTo>
                  <a:pt x="692475" y="725170"/>
                </a:lnTo>
                <a:lnTo>
                  <a:pt x="678530" y="702310"/>
                </a:lnTo>
                <a:close/>
              </a:path>
              <a:path w="967104" h="970279">
                <a:moveTo>
                  <a:pt x="573881" y="579120"/>
                </a:moveTo>
                <a:lnTo>
                  <a:pt x="538953" y="579120"/>
                </a:lnTo>
                <a:lnTo>
                  <a:pt x="539079" y="580390"/>
                </a:lnTo>
                <a:lnTo>
                  <a:pt x="539094" y="688340"/>
                </a:lnTo>
                <a:lnTo>
                  <a:pt x="555516" y="722630"/>
                </a:lnTo>
                <a:lnTo>
                  <a:pt x="561823" y="721360"/>
                </a:lnTo>
                <a:lnTo>
                  <a:pt x="566957" y="718820"/>
                </a:lnTo>
                <a:lnTo>
                  <a:pt x="570326" y="716280"/>
                </a:lnTo>
                <a:lnTo>
                  <a:pt x="589738" y="704850"/>
                </a:lnTo>
                <a:lnTo>
                  <a:pt x="611202" y="702310"/>
                </a:lnTo>
                <a:lnTo>
                  <a:pt x="678530" y="702310"/>
                </a:lnTo>
                <a:lnTo>
                  <a:pt x="656760" y="681990"/>
                </a:lnTo>
                <a:lnTo>
                  <a:pt x="640255" y="674370"/>
                </a:lnTo>
                <a:lnTo>
                  <a:pt x="573881" y="674370"/>
                </a:lnTo>
                <a:lnTo>
                  <a:pt x="573881" y="579120"/>
                </a:lnTo>
                <a:close/>
              </a:path>
              <a:path w="967104" h="970279">
                <a:moveTo>
                  <a:pt x="314234" y="580390"/>
                </a:moveTo>
                <a:lnTo>
                  <a:pt x="275277" y="580390"/>
                </a:lnTo>
                <a:lnTo>
                  <a:pt x="270986" y="614680"/>
                </a:lnTo>
                <a:lnTo>
                  <a:pt x="287296" y="668020"/>
                </a:lnTo>
                <a:lnTo>
                  <a:pt x="332670" y="699770"/>
                </a:lnTo>
                <a:lnTo>
                  <a:pt x="359096" y="703580"/>
                </a:lnTo>
                <a:lnTo>
                  <a:pt x="385591" y="699770"/>
                </a:lnTo>
                <a:lnTo>
                  <a:pt x="410310" y="688340"/>
                </a:lnTo>
                <a:lnTo>
                  <a:pt x="431710" y="669290"/>
                </a:lnTo>
                <a:lnTo>
                  <a:pt x="350910" y="669290"/>
                </a:lnTo>
                <a:lnTo>
                  <a:pt x="335158" y="664210"/>
                </a:lnTo>
                <a:lnTo>
                  <a:pt x="321496" y="654050"/>
                </a:lnTo>
                <a:lnTo>
                  <a:pt x="310893" y="641350"/>
                </a:lnTo>
                <a:lnTo>
                  <a:pt x="304489" y="624840"/>
                </a:lnTo>
                <a:lnTo>
                  <a:pt x="303364" y="608330"/>
                </a:lnTo>
                <a:lnTo>
                  <a:pt x="307407" y="591820"/>
                </a:lnTo>
                <a:lnTo>
                  <a:pt x="314234" y="580390"/>
                </a:lnTo>
                <a:close/>
              </a:path>
              <a:path w="967104" h="970279">
                <a:moveTo>
                  <a:pt x="604347" y="668020"/>
                </a:moveTo>
                <a:lnTo>
                  <a:pt x="573881" y="674370"/>
                </a:lnTo>
                <a:lnTo>
                  <a:pt x="640255" y="674370"/>
                </a:lnTo>
                <a:lnTo>
                  <a:pt x="632003" y="670560"/>
                </a:lnTo>
                <a:lnTo>
                  <a:pt x="604347" y="668020"/>
                </a:lnTo>
                <a:close/>
              </a:path>
              <a:path w="967104" h="970279">
                <a:moveTo>
                  <a:pt x="746274" y="420370"/>
                </a:moveTo>
                <a:lnTo>
                  <a:pt x="697025" y="440690"/>
                </a:lnTo>
                <a:lnTo>
                  <a:pt x="665421" y="486410"/>
                </a:lnTo>
                <a:lnTo>
                  <a:pt x="662636" y="514350"/>
                </a:lnTo>
                <a:lnTo>
                  <a:pt x="668553" y="544830"/>
                </a:lnTo>
                <a:lnTo>
                  <a:pt x="402278" y="544830"/>
                </a:lnTo>
                <a:lnTo>
                  <a:pt x="397750" y="554990"/>
                </a:lnTo>
                <a:lnTo>
                  <a:pt x="396212" y="562610"/>
                </a:lnTo>
                <a:lnTo>
                  <a:pt x="397340" y="567690"/>
                </a:lnTo>
                <a:lnTo>
                  <a:pt x="400165" y="572770"/>
                </a:lnTo>
                <a:lnTo>
                  <a:pt x="410852" y="588010"/>
                </a:lnTo>
                <a:lnTo>
                  <a:pt x="415237" y="599440"/>
                </a:lnTo>
                <a:lnTo>
                  <a:pt x="416752" y="612140"/>
                </a:lnTo>
                <a:lnTo>
                  <a:pt x="415273" y="624840"/>
                </a:lnTo>
                <a:lnTo>
                  <a:pt x="409129" y="641350"/>
                </a:lnTo>
                <a:lnTo>
                  <a:pt x="398566" y="655320"/>
                </a:lnTo>
                <a:lnTo>
                  <a:pt x="384485" y="664210"/>
                </a:lnTo>
                <a:lnTo>
                  <a:pt x="367786" y="669290"/>
                </a:lnTo>
                <a:lnTo>
                  <a:pt x="431710" y="669290"/>
                </a:lnTo>
                <a:lnTo>
                  <a:pt x="444420" y="645160"/>
                </a:lnTo>
                <a:lnTo>
                  <a:pt x="448660" y="614680"/>
                </a:lnTo>
                <a:lnTo>
                  <a:pt x="444650" y="579120"/>
                </a:lnTo>
                <a:lnTo>
                  <a:pt x="706761" y="579120"/>
                </a:lnTo>
                <a:lnTo>
                  <a:pt x="711948" y="576580"/>
                </a:lnTo>
                <a:lnTo>
                  <a:pt x="715503" y="568960"/>
                </a:lnTo>
                <a:lnTo>
                  <a:pt x="718454" y="561340"/>
                </a:lnTo>
                <a:lnTo>
                  <a:pt x="716442" y="553720"/>
                </a:lnTo>
                <a:lnTo>
                  <a:pt x="710473" y="547370"/>
                </a:lnTo>
                <a:lnTo>
                  <a:pt x="699420" y="528320"/>
                </a:lnTo>
                <a:lnTo>
                  <a:pt x="702434" y="486410"/>
                </a:lnTo>
                <a:lnTo>
                  <a:pt x="735662" y="457200"/>
                </a:lnTo>
                <a:lnTo>
                  <a:pt x="757157" y="454660"/>
                </a:lnTo>
                <a:lnTo>
                  <a:pt x="824301" y="454660"/>
                </a:lnTo>
                <a:lnTo>
                  <a:pt x="823575" y="453390"/>
                </a:lnTo>
                <a:lnTo>
                  <a:pt x="797951" y="433070"/>
                </a:lnTo>
                <a:lnTo>
                  <a:pt x="772789" y="422910"/>
                </a:lnTo>
                <a:lnTo>
                  <a:pt x="746274" y="420370"/>
                </a:lnTo>
                <a:close/>
              </a:path>
              <a:path w="967104" h="970279">
                <a:moveTo>
                  <a:pt x="706761" y="579120"/>
                </a:moveTo>
                <a:lnTo>
                  <a:pt x="696321" y="579120"/>
                </a:lnTo>
                <a:lnTo>
                  <a:pt x="704168" y="580390"/>
                </a:lnTo>
                <a:lnTo>
                  <a:pt x="706761" y="579120"/>
                </a:lnTo>
                <a:close/>
              </a:path>
              <a:path w="967104" h="970279">
                <a:moveTo>
                  <a:pt x="824301" y="454660"/>
                </a:moveTo>
                <a:lnTo>
                  <a:pt x="757157" y="454660"/>
                </a:lnTo>
                <a:lnTo>
                  <a:pt x="778063" y="461010"/>
                </a:lnTo>
                <a:lnTo>
                  <a:pt x="795821" y="473710"/>
                </a:lnTo>
                <a:lnTo>
                  <a:pt x="801127" y="481330"/>
                </a:lnTo>
                <a:lnTo>
                  <a:pt x="805207" y="488950"/>
                </a:lnTo>
                <a:lnTo>
                  <a:pt x="807998" y="497840"/>
                </a:lnTo>
                <a:lnTo>
                  <a:pt x="809437" y="506730"/>
                </a:lnTo>
                <a:lnTo>
                  <a:pt x="809369" y="510540"/>
                </a:lnTo>
                <a:lnTo>
                  <a:pt x="809300" y="514350"/>
                </a:lnTo>
                <a:lnTo>
                  <a:pt x="809232" y="518160"/>
                </a:lnTo>
                <a:lnTo>
                  <a:pt x="806754" y="528320"/>
                </a:lnTo>
                <a:lnTo>
                  <a:pt x="802113" y="538480"/>
                </a:lnTo>
                <a:lnTo>
                  <a:pt x="795419" y="548640"/>
                </a:lnTo>
                <a:lnTo>
                  <a:pt x="788997" y="552450"/>
                </a:lnTo>
                <a:lnTo>
                  <a:pt x="786867" y="561340"/>
                </a:lnTo>
                <a:lnTo>
                  <a:pt x="790305" y="568960"/>
                </a:lnTo>
                <a:lnTo>
                  <a:pt x="794312" y="576580"/>
                </a:lnTo>
                <a:lnTo>
                  <a:pt x="802529" y="580390"/>
                </a:lnTo>
                <a:lnTo>
                  <a:pt x="810728" y="579120"/>
                </a:lnTo>
                <a:lnTo>
                  <a:pt x="966762" y="579120"/>
                </a:lnTo>
                <a:lnTo>
                  <a:pt x="966763" y="544830"/>
                </a:lnTo>
                <a:lnTo>
                  <a:pt x="837959" y="544830"/>
                </a:lnTo>
                <a:lnTo>
                  <a:pt x="843611" y="510540"/>
                </a:lnTo>
                <a:lnTo>
                  <a:pt x="838806" y="480060"/>
                </a:lnTo>
                <a:lnTo>
                  <a:pt x="824301" y="454660"/>
                </a:lnTo>
                <a:close/>
              </a:path>
              <a:path w="967104" h="970279">
                <a:moveTo>
                  <a:pt x="573260" y="450850"/>
                </a:moveTo>
                <a:lnTo>
                  <a:pt x="539121" y="450850"/>
                </a:lnTo>
                <a:lnTo>
                  <a:pt x="539121" y="544830"/>
                </a:lnTo>
                <a:lnTo>
                  <a:pt x="573261" y="544830"/>
                </a:lnTo>
                <a:lnTo>
                  <a:pt x="573260" y="450850"/>
                </a:lnTo>
                <a:close/>
              </a:path>
              <a:path w="967104" h="970279">
                <a:moveTo>
                  <a:pt x="963854" y="186690"/>
                </a:moveTo>
                <a:lnTo>
                  <a:pt x="909038" y="186690"/>
                </a:lnTo>
                <a:lnTo>
                  <a:pt x="920824" y="187960"/>
                </a:lnTo>
                <a:lnTo>
                  <a:pt x="928248" y="191770"/>
                </a:lnTo>
                <a:lnTo>
                  <a:pt x="932116" y="199390"/>
                </a:lnTo>
                <a:lnTo>
                  <a:pt x="932675" y="205740"/>
                </a:lnTo>
                <a:lnTo>
                  <a:pt x="932787" y="207010"/>
                </a:lnTo>
                <a:lnTo>
                  <a:pt x="932899" y="208280"/>
                </a:lnTo>
                <a:lnTo>
                  <a:pt x="933011" y="209550"/>
                </a:lnTo>
                <a:lnTo>
                  <a:pt x="933123" y="210820"/>
                </a:lnTo>
                <a:lnTo>
                  <a:pt x="933184" y="544830"/>
                </a:lnTo>
                <a:lnTo>
                  <a:pt x="966763" y="544830"/>
                </a:lnTo>
                <a:lnTo>
                  <a:pt x="966770" y="207010"/>
                </a:lnTo>
                <a:lnTo>
                  <a:pt x="963854" y="186690"/>
                </a:lnTo>
                <a:close/>
              </a:path>
              <a:path w="967104" h="970279">
                <a:moveTo>
                  <a:pt x="148102" y="0"/>
                </a:moveTo>
                <a:lnTo>
                  <a:pt x="106603" y="24130"/>
                </a:lnTo>
                <a:lnTo>
                  <a:pt x="84188" y="80010"/>
                </a:lnTo>
                <a:lnTo>
                  <a:pt x="63650" y="130810"/>
                </a:lnTo>
                <a:lnTo>
                  <a:pt x="43160" y="182880"/>
                </a:lnTo>
                <a:lnTo>
                  <a:pt x="22718" y="233680"/>
                </a:lnTo>
                <a:lnTo>
                  <a:pt x="2325" y="285750"/>
                </a:lnTo>
                <a:lnTo>
                  <a:pt x="0" y="292100"/>
                </a:lnTo>
                <a:lnTo>
                  <a:pt x="279" y="297180"/>
                </a:lnTo>
                <a:lnTo>
                  <a:pt x="348" y="298450"/>
                </a:lnTo>
                <a:lnTo>
                  <a:pt x="3179" y="304800"/>
                </a:lnTo>
                <a:lnTo>
                  <a:pt x="8299" y="308610"/>
                </a:lnTo>
                <a:lnTo>
                  <a:pt x="9956" y="309880"/>
                </a:lnTo>
                <a:lnTo>
                  <a:pt x="11767" y="311150"/>
                </a:lnTo>
                <a:lnTo>
                  <a:pt x="13659" y="311150"/>
                </a:lnTo>
                <a:lnTo>
                  <a:pt x="24552" y="316230"/>
                </a:lnTo>
                <a:lnTo>
                  <a:pt x="83885" y="339090"/>
                </a:lnTo>
                <a:lnTo>
                  <a:pt x="87285" y="340360"/>
                </a:lnTo>
                <a:lnTo>
                  <a:pt x="75311" y="360680"/>
                </a:lnTo>
                <a:lnTo>
                  <a:pt x="70411" y="383540"/>
                </a:lnTo>
                <a:lnTo>
                  <a:pt x="72689" y="406400"/>
                </a:lnTo>
                <a:lnTo>
                  <a:pt x="82248" y="427990"/>
                </a:lnTo>
                <a:lnTo>
                  <a:pt x="93351" y="441960"/>
                </a:lnTo>
                <a:lnTo>
                  <a:pt x="107683" y="453390"/>
                </a:lnTo>
                <a:lnTo>
                  <a:pt x="124408" y="459740"/>
                </a:lnTo>
                <a:lnTo>
                  <a:pt x="142691" y="462280"/>
                </a:lnTo>
                <a:lnTo>
                  <a:pt x="154226" y="462280"/>
                </a:lnTo>
                <a:lnTo>
                  <a:pt x="179451" y="454660"/>
                </a:lnTo>
                <a:lnTo>
                  <a:pt x="198899" y="440690"/>
                </a:lnTo>
                <a:lnTo>
                  <a:pt x="207414" y="427990"/>
                </a:lnTo>
                <a:lnTo>
                  <a:pt x="134910" y="427990"/>
                </a:lnTo>
                <a:lnTo>
                  <a:pt x="122821" y="421640"/>
                </a:lnTo>
                <a:lnTo>
                  <a:pt x="113109" y="412750"/>
                </a:lnTo>
                <a:lnTo>
                  <a:pt x="106702" y="401320"/>
                </a:lnTo>
                <a:lnTo>
                  <a:pt x="104545" y="388620"/>
                </a:lnTo>
                <a:lnTo>
                  <a:pt x="106656" y="374650"/>
                </a:lnTo>
                <a:lnTo>
                  <a:pt x="112700" y="363220"/>
                </a:lnTo>
                <a:lnTo>
                  <a:pt x="122342" y="354330"/>
                </a:lnTo>
                <a:lnTo>
                  <a:pt x="123464" y="354330"/>
                </a:lnTo>
                <a:lnTo>
                  <a:pt x="131913" y="349250"/>
                </a:lnTo>
                <a:lnTo>
                  <a:pt x="139492" y="344170"/>
                </a:lnTo>
                <a:lnTo>
                  <a:pt x="136621" y="322580"/>
                </a:lnTo>
                <a:lnTo>
                  <a:pt x="128046" y="320040"/>
                </a:lnTo>
                <a:lnTo>
                  <a:pt x="119030" y="316230"/>
                </a:lnTo>
                <a:lnTo>
                  <a:pt x="39133" y="284480"/>
                </a:lnTo>
                <a:lnTo>
                  <a:pt x="41525" y="278130"/>
                </a:lnTo>
                <a:lnTo>
                  <a:pt x="47859" y="262890"/>
                </a:lnTo>
                <a:lnTo>
                  <a:pt x="134745" y="44450"/>
                </a:lnTo>
                <a:lnTo>
                  <a:pt x="138100" y="38100"/>
                </a:lnTo>
                <a:lnTo>
                  <a:pt x="141937" y="34290"/>
                </a:lnTo>
                <a:lnTo>
                  <a:pt x="241956" y="34290"/>
                </a:lnTo>
                <a:lnTo>
                  <a:pt x="197553" y="16510"/>
                </a:lnTo>
                <a:lnTo>
                  <a:pt x="164843" y="3810"/>
                </a:lnTo>
                <a:lnTo>
                  <a:pt x="148102" y="0"/>
                </a:lnTo>
                <a:close/>
              </a:path>
              <a:path w="967104" h="970279">
                <a:moveTo>
                  <a:pt x="505717" y="276860"/>
                </a:moveTo>
                <a:lnTo>
                  <a:pt x="451898" y="292100"/>
                </a:lnTo>
                <a:lnTo>
                  <a:pt x="419135" y="337820"/>
                </a:lnTo>
                <a:lnTo>
                  <a:pt x="414506" y="363220"/>
                </a:lnTo>
                <a:lnTo>
                  <a:pt x="417830" y="389890"/>
                </a:lnTo>
                <a:lnTo>
                  <a:pt x="429157" y="415290"/>
                </a:lnTo>
                <a:lnTo>
                  <a:pt x="448402" y="436880"/>
                </a:lnTo>
                <a:lnTo>
                  <a:pt x="472462" y="449580"/>
                </a:lnTo>
                <a:lnTo>
                  <a:pt x="502361" y="454660"/>
                </a:lnTo>
                <a:lnTo>
                  <a:pt x="539121" y="450850"/>
                </a:lnTo>
                <a:lnTo>
                  <a:pt x="573260" y="450850"/>
                </a:lnTo>
                <a:lnTo>
                  <a:pt x="573330" y="424180"/>
                </a:lnTo>
                <a:lnTo>
                  <a:pt x="573400" y="422910"/>
                </a:lnTo>
                <a:lnTo>
                  <a:pt x="501686" y="422910"/>
                </a:lnTo>
                <a:lnTo>
                  <a:pt x="481341" y="416560"/>
                </a:lnTo>
                <a:lnTo>
                  <a:pt x="463917" y="403860"/>
                </a:lnTo>
                <a:lnTo>
                  <a:pt x="452601" y="386080"/>
                </a:lnTo>
                <a:lnTo>
                  <a:pt x="449085" y="364490"/>
                </a:lnTo>
                <a:lnTo>
                  <a:pt x="453329" y="344170"/>
                </a:lnTo>
                <a:lnTo>
                  <a:pt x="465292" y="326390"/>
                </a:lnTo>
                <a:lnTo>
                  <a:pt x="483170" y="313690"/>
                </a:lnTo>
                <a:lnTo>
                  <a:pt x="503686" y="309880"/>
                </a:lnTo>
                <a:lnTo>
                  <a:pt x="574009" y="309880"/>
                </a:lnTo>
                <a:lnTo>
                  <a:pt x="573814" y="308610"/>
                </a:lnTo>
                <a:lnTo>
                  <a:pt x="573720" y="297180"/>
                </a:lnTo>
                <a:lnTo>
                  <a:pt x="573623" y="281940"/>
                </a:lnTo>
                <a:lnTo>
                  <a:pt x="539657" y="281940"/>
                </a:lnTo>
                <a:lnTo>
                  <a:pt x="505717" y="276860"/>
                </a:lnTo>
                <a:close/>
              </a:path>
              <a:path w="967104" h="970279">
                <a:moveTo>
                  <a:pt x="197759" y="350520"/>
                </a:moveTo>
                <a:lnTo>
                  <a:pt x="183523" y="375920"/>
                </a:lnTo>
                <a:lnTo>
                  <a:pt x="183791" y="379730"/>
                </a:lnTo>
                <a:lnTo>
                  <a:pt x="184311" y="383540"/>
                </a:lnTo>
                <a:lnTo>
                  <a:pt x="185049" y="387350"/>
                </a:lnTo>
                <a:lnTo>
                  <a:pt x="185091" y="388620"/>
                </a:lnTo>
                <a:lnTo>
                  <a:pt x="161371" y="425450"/>
                </a:lnTo>
                <a:lnTo>
                  <a:pt x="148446" y="427990"/>
                </a:lnTo>
                <a:lnTo>
                  <a:pt x="207414" y="427990"/>
                </a:lnTo>
                <a:lnTo>
                  <a:pt x="212524" y="420370"/>
                </a:lnTo>
                <a:lnTo>
                  <a:pt x="220278" y="393700"/>
                </a:lnTo>
                <a:lnTo>
                  <a:pt x="327121" y="393700"/>
                </a:lnTo>
                <a:lnTo>
                  <a:pt x="330133" y="386080"/>
                </a:lnTo>
                <a:lnTo>
                  <a:pt x="293705" y="386080"/>
                </a:lnTo>
                <a:lnTo>
                  <a:pt x="214678" y="354330"/>
                </a:lnTo>
                <a:lnTo>
                  <a:pt x="213454" y="354330"/>
                </a:lnTo>
                <a:lnTo>
                  <a:pt x="211073" y="353060"/>
                </a:lnTo>
                <a:lnTo>
                  <a:pt x="209077" y="351790"/>
                </a:lnTo>
                <a:lnTo>
                  <a:pt x="202991" y="351790"/>
                </a:lnTo>
                <a:lnTo>
                  <a:pt x="197759" y="350520"/>
                </a:lnTo>
                <a:close/>
              </a:path>
              <a:path w="967104" h="970279">
                <a:moveTo>
                  <a:pt x="327121" y="393700"/>
                </a:moveTo>
                <a:lnTo>
                  <a:pt x="220278" y="393700"/>
                </a:lnTo>
                <a:lnTo>
                  <a:pt x="293705" y="421640"/>
                </a:lnTo>
                <a:lnTo>
                  <a:pt x="302492" y="424180"/>
                </a:lnTo>
                <a:lnTo>
                  <a:pt x="309662" y="424180"/>
                </a:lnTo>
                <a:lnTo>
                  <a:pt x="315326" y="419100"/>
                </a:lnTo>
                <a:lnTo>
                  <a:pt x="319595" y="412750"/>
                </a:lnTo>
                <a:lnTo>
                  <a:pt x="327121" y="393700"/>
                </a:lnTo>
                <a:close/>
              </a:path>
              <a:path w="967104" h="970279">
                <a:moveTo>
                  <a:pt x="553424" y="401320"/>
                </a:moveTo>
                <a:lnTo>
                  <a:pt x="545979" y="403860"/>
                </a:lnTo>
                <a:lnTo>
                  <a:pt x="541569" y="408940"/>
                </a:lnTo>
                <a:lnTo>
                  <a:pt x="522560" y="420370"/>
                </a:lnTo>
                <a:lnTo>
                  <a:pt x="501686" y="422910"/>
                </a:lnTo>
                <a:lnTo>
                  <a:pt x="573400" y="422910"/>
                </a:lnTo>
                <a:lnTo>
                  <a:pt x="573469" y="421640"/>
                </a:lnTo>
                <a:lnTo>
                  <a:pt x="573539" y="420370"/>
                </a:lnTo>
                <a:lnTo>
                  <a:pt x="573608" y="419100"/>
                </a:lnTo>
                <a:lnTo>
                  <a:pt x="573678" y="417830"/>
                </a:lnTo>
                <a:lnTo>
                  <a:pt x="571408" y="411480"/>
                </a:lnTo>
                <a:lnTo>
                  <a:pt x="566861" y="406400"/>
                </a:lnTo>
                <a:lnTo>
                  <a:pt x="560450" y="402590"/>
                </a:lnTo>
                <a:lnTo>
                  <a:pt x="553424" y="401320"/>
                </a:lnTo>
                <a:close/>
              </a:path>
              <a:path w="967104" h="970279">
                <a:moveTo>
                  <a:pt x="322846" y="175260"/>
                </a:moveTo>
                <a:lnTo>
                  <a:pt x="277088" y="191770"/>
                </a:lnTo>
                <a:lnTo>
                  <a:pt x="252255" y="223520"/>
                </a:lnTo>
                <a:lnTo>
                  <a:pt x="248028" y="243840"/>
                </a:lnTo>
                <a:lnTo>
                  <a:pt x="249790" y="262890"/>
                </a:lnTo>
                <a:lnTo>
                  <a:pt x="272429" y="306070"/>
                </a:lnTo>
                <a:lnTo>
                  <a:pt x="317901" y="325120"/>
                </a:lnTo>
                <a:lnTo>
                  <a:pt x="293705" y="386080"/>
                </a:lnTo>
                <a:lnTo>
                  <a:pt x="330133" y="386080"/>
                </a:lnTo>
                <a:lnTo>
                  <a:pt x="339706" y="361950"/>
                </a:lnTo>
                <a:lnTo>
                  <a:pt x="349704" y="336550"/>
                </a:lnTo>
                <a:lnTo>
                  <a:pt x="359503" y="311150"/>
                </a:lnTo>
                <a:lnTo>
                  <a:pt x="361481" y="304800"/>
                </a:lnTo>
                <a:lnTo>
                  <a:pt x="360240" y="297180"/>
                </a:lnTo>
                <a:lnTo>
                  <a:pt x="356149" y="292100"/>
                </a:lnTo>
                <a:lnTo>
                  <a:pt x="353723" y="289560"/>
                </a:lnTo>
                <a:lnTo>
                  <a:pt x="328499" y="289560"/>
                </a:lnTo>
                <a:lnTo>
                  <a:pt x="312595" y="288290"/>
                </a:lnTo>
                <a:lnTo>
                  <a:pt x="298731" y="281940"/>
                </a:lnTo>
                <a:lnTo>
                  <a:pt x="288370" y="270510"/>
                </a:lnTo>
                <a:lnTo>
                  <a:pt x="282974" y="255270"/>
                </a:lnTo>
                <a:lnTo>
                  <a:pt x="283381" y="243840"/>
                </a:lnTo>
                <a:lnTo>
                  <a:pt x="311345" y="210820"/>
                </a:lnTo>
                <a:lnTo>
                  <a:pt x="325277" y="209550"/>
                </a:lnTo>
                <a:lnTo>
                  <a:pt x="400122" y="209550"/>
                </a:lnTo>
                <a:lnTo>
                  <a:pt x="400636" y="208280"/>
                </a:lnTo>
                <a:lnTo>
                  <a:pt x="407643" y="191770"/>
                </a:lnTo>
                <a:lnTo>
                  <a:pt x="370854" y="191770"/>
                </a:lnTo>
                <a:lnTo>
                  <a:pt x="346609" y="179070"/>
                </a:lnTo>
                <a:lnTo>
                  <a:pt x="322846" y="175260"/>
                </a:lnTo>
                <a:close/>
              </a:path>
              <a:path w="967104" h="970279">
                <a:moveTo>
                  <a:pt x="574009" y="309880"/>
                </a:moveTo>
                <a:lnTo>
                  <a:pt x="503686" y="309880"/>
                </a:lnTo>
                <a:lnTo>
                  <a:pt x="524435" y="312420"/>
                </a:lnTo>
                <a:lnTo>
                  <a:pt x="543011" y="323850"/>
                </a:lnTo>
                <a:lnTo>
                  <a:pt x="548511" y="330200"/>
                </a:lnTo>
                <a:lnTo>
                  <a:pt x="557499" y="331470"/>
                </a:lnTo>
                <a:lnTo>
                  <a:pt x="564742" y="327660"/>
                </a:lnTo>
                <a:lnTo>
                  <a:pt x="571433" y="323850"/>
                </a:lnTo>
                <a:lnTo>
                  <a:pt x="574987" y="316230"/>
                </a:lnTo>
                <a:lnTo>
                  <a:pt x="574009" y="309880"/>
                </a:lnTo>
                <a:close/>
              </a:path>
              <a:path w="967104" h="970279">
                <a:moveTo>
                  <a:pt x="352510" y="288290"/>
                </a:moveTo>
                <a:lnTo>
                  <a:pt x="331785" y="288290"/>
                </a:lnTo>
                <a:lnTo>
                  <a:pt x="328499" y="289560"/>
                </a:lnTo>
                <a:lnTo>
                  <a:pt x="353723" y="289560"/>
                </a:lnTo>
                <a:lnTo>
                  <a:pt x="352510" y="288290"/>
                </a:lnTo>
                <a:close/>
              </a:path>
              <a:path w="967104" h="970279">
                <a:moveTo>
                  <a:pt x="557716" y="152400"/>
                </a:moveTo>
                <a:lnTo>
                  <a:pt x="550846" y="153670"/>
                </a:lnTo>
                <a:lnTo>
                  <a:pt x="545046" y="157480"/>
                </a:lnTo>
                <a:lnTo>
                  <a:pt x="540916" y="162560"/>
                </a:lnTo>
                <a:lnTo>
                  <a:pt x="539054" y="168910"/>
                </a:lnTo>
                <a:lnTo>
                  <a:pt x="539095" y="179070"/>
                </a:lnTo>
                <a:lnTo>
                  <a:pt x="539206" y="199390"/>
                </a:lnTo>
                <a:lnTo>
                  <a:pt x="539303" y="217170"/>
                </a:lnTo>
                <a:lnTo>
                  <a:pt x="539428" y="240030"/>
                </a:lnTo>
                <a:lnTo>
                  <a:pt x="539553" y="262890"/>
                </a:lnTo>
                <a:lnTo>
                  <a:pt x="539657" y="281940"/>
                </a:lnTo>
                <a:lnTo>
                  <a:pt x="573623" y="281940"/>
                </a:lnTo>
                <a:lnTo>
                  <a:pt x="573562" y="187960"/>
                </a:lnTo>
                <a:lnTo>
                  <a:pt x="574300" y="187960"/>
                </a:lnTo>
                <a:lnTo>
                  <a:pt x="578995" y="186690"/>
                </a:lnTo>
                <a:lnTo>
                  <a:pt x="963854" y="186690"/>
                </a:lnTo>
                <a:lnTo>
                  <a:pt x="953893" y="170180"/>
                </a:lnTo>
                <a:lnTo>
                  <a:pt x="938423" y="158750"/>
                </a:lnTo>
                <a:lnTo>
                  <a:pt x="918982" y="153670"/>
                </a:lnTo>
                <a:lnTo>
                  <a:pt x="711177" y="153670"/>
                </a:lnTo>
                <a:lnTo>
                  <a:pt x="557716" y="152400"/>
                </a:lnTo>
                <a:close/>
              </a:path>
              <a:path w="967104" h="970279">
                <a:moveTo>
                  <a:pt x="400122" y="209550"/>
                </a:moveTo>
                <a:lnTo>
                  <a:pt x="325277" y="209550"/>
                </a:lnTo>
                <a:lnTo>
                  <a:pt x="338603" y="212090"/>
                </a:lnTo>
                <a:lnTo>
                  <a:pt x="350160" y="219710"/>
                </a:lnTo>
                <a:lnTo>
                  <a:pt x="358782" y="231140"/>
                </a:lnTo>
                <a:lnTo>
                  <a:pt x="361352" y="234950"/>
                </a:lnTo>
                <a:lnTo>
                  <a:pt x="365313" y="238760"/>
                </a:lnTo>
                <a:lnTo>
                  <a:pt x="370732" y="242570"/>
                </a:lnTo>
                <a:lnTo>
                  <a:pt x="377679" y="242570"/>
                </a:lnTo>
                <a:lnTo>
                  <a:pt x="384218" y="240030"/>
                </a:lnTo>
                <a:lnTo>
                  <a:pt x="389517" y="234950"/>
                </a:lnTo>
                <a:lnTo>
                  <a:pt x="392401" y="228600"/>
                </a:lnTo>
                <a:lnTo>
                  <a:pt x="400122" y="209550"/>
                </a:lnTo>
                <a:close/>
              </a:path>
              <a:path w="967104" h="970279">
                <a:moveTo>
                  <a:pt x="241956" y="34290"/>
                </a:moveTo>
                <a:lnTo>
                  <a:pt x="146948" y="34290"/>
                </a:lnTo>
                <a:lnTo>
                  <a:pt x="153823" y="35560"/>
                </a:lnTo>
                <a:lnTo>
                  <a:pt x="392971" y="130810"/>
                </a:lnTo>
                <a:lnTo>
                  <a:pt x="394950" y="132080"/>
                </a:lnTo>
                <a:lnTo>
                  <a:pt x="370854" y="191770"/>
                </a:lnTo>
                <a:lnTo>
                  <a:pt x="407643" y="191770"/>
                </a:lnTo>
                <a:lnTo>
                  <a:pt x="408721" y="189230"/>
                </a:lnTo>
                <a:lnTo>
                  <a:pt x="416660" y="168910"/>
                </a:lnTo>
                <a:lnTo>
                  <a:pt x="431135" y="132080"/>
                </a:lnTo>
                <a:lnTo>
                  <a:pt x="433731" y="123190"/>
                </a:lnTo>
                <a:lnTo>
                  <a:pt x="432711" y="115570"/>
                </a:lnTo>
                <a:lnTo>
                  <a:pt x="427843" y="109220"/>
                </a:lnTo>
                <a:lnTo>
                  <a:pt x="418895" y="104140"/>
                </a:lnTo>
                <a:lnTo>
                  <a:pt x="375164" y="87630"/>
                </a:lnTo>
                <a:lnTo>
                  <a:pt x="241956" y="342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g object 47"/>
          <p:cNvSpPr/>
          <p:nvPr/>
        </p:nvSpPr>
        <p:spPr>
          <a:xfrm>
            <a:off x="12321734" y="8304779"/>
            <a:ext cx="894715" cy="869950"/>
          </a:xfrm>
          <a:custGeom>
            <a:avLst/>
            <a:gdLst/>
            <a:ahLst/>
            <a:cxnLst/>
            <a:rect l="l" t="t" r="r" b="b"/>
            <a:pathLst>
              <a:path w="894715" h="869950">
                <a:moveTo>
                  <a:pt x="730972" y="367219"/>
                </a:moveTo>
                <a:lnTo>
                  <a:pt x="694744" y="373907"/>
                </a:lnTo>
                <a:lnTo>
                  <a:pt x="665055" y="393139"/>
                </a:lnTo>
                <a:lnTo>
                  <a:pt x="644806" y="422005"/>
                </a:lnTo>
                <a:lnTo>
                  <a:pt x="637020" y="457596"/>
                </a:lnTo>
                <a:lnTo>
                  <a:pt x="638605" y="475858"/>
                </a:lnTo>
                <a:lnTo>
                  <a:pt x="663938" y="523580"/>
                </a:lnTo>
                <a:lnTo>
                  <a:pt x="711670" y="548741"/>
                </a:lnTo>
                <a:lnTo>
                  <a:pt x="729959" y="550482"/>
                </a:lnTo>
                <a:lnTo>
                  <a:pt x="730182" y="550482"/>
                </a:lnTo>
                <a:lnTo>
                  <a:pt x="765933" y="543543"/>
                </a:lnTo>
                <a:lnTo>
                  <a:pt x="795585" y="524213"/>
                </a:lnTo>
                <a:lnTo>
                  <a:pt x="796886" y="522355"/>
                </a:lnTo>
                <a:lnTo>
                  <a:pt x="731076" y="522355"/>
                </a:lnTo>
                <a:lnTo>
                  <a:pt x="718257" y="521150"/>
                </a:lnTo>
                <a:lnTo>
                  <a:pt x="670098" y="483934"/>
                </a:lnTo>
                <a:lnTo>
                  <a:pt x="664755" y="460779"/>
                </a:lnTo>
                <a:lnTo>
                  <a:pt x="668560" y="437329"/>
                </a:lnTo>
                <a:lnTo>
                  <a:pt x="693243" y="406434"/>
                </a:lnTo>
                <a:lnTo>
                  <a:pt x="729840" y="395228"/>
                </a:lnTo>
                <a:lnTo>
                  <a:pt x="796914" y="395228"/>
                </a:lnTo>
                <a:lnTo>
                  <a:pt x="783231" y="383709"/>
                </a:lnTo>
                <a:lnTo>
                  <a:pt x="767083" y="374834"/>
                </a:lnTo>
                <a:lnTo>
                  <a:pt x="749496" y="369265"/>
                </a:lnTo>
                <a:lnTo>
                  <a:pt x="730972" y="367219"/>
                </a:lnTo>
                <a:close/>
              </a:path>
              <a:path w="894715" h="869950">
                <a:moveTo>
                  <a:pt x="796914" y="395228"/>
                </a:moveTo>
                <a:lnTo>
                  <a:pt x="730182" y="395228"/>
                </a:lnTo>
                <a:lnTo>
                  <a:pt x="744013" y="396544"/>
                </a:lnTo>
                <a:lnTo>
                  <a:pt x="743394" y="396544"/>
                </a:lnTo>
                <a:lnTo>
                  <a:pt x="784795" y="423877"/>
                </a:lnTo>
                <a:lnTo>
                  <a:pt x="795652" y="458688"/>
                </a:lnTo>
                <a:lnTo>
                  <a:pt x="790364" y="483413"/>
                </a:lnTo>
                <a:lnTo>
                  <a:pt x="776492" y="503594"/>
                </a:lnTo>
                <a:lnTo>
                  <a:pt x="756056" y="517239"/>
                </a:lnTo>
                <a:lnTo>
                  <a:pt x="731076" y="522355"/>
                </a:lnTo>
                <a:lnTo>
                  <a:pt x="796886" y="522355"/>
                </a:lnTo>
                <a:lnTo>
                  <a:pt x="815730" y="495433"/>
                </a:lnTo>
                <a:lnTo>
                  <a:pt x="823583" y="460017"/>
                </a:lnTo>
                <a:lnTo>
                  <a:pt x="822083" y="442210"/>
                </a:lnTo>
                <a:lnTo>
                  <a:pt x="817092" y="425220"/>
                </a:lnTo>
                <a:lnTo>
                  <a:pt x="808810" y="409542"/>
                </a:lnTo>
                <a:lnTo>
                  <a:pt x="797440" y="395671"/>
                </a:lnTo>
                <a:lnTo>
                  <a:pt x="796914" y="395228"/>
                </a:lnTo>
                <a:close/>
              </a:path>
              <a:path w="894715" h="869950">
                <a:moveTo>
                  <a:pt x="171893" y="591042"/>
                </a:moveTo>
                <a:lnTo>
                  <a:pt x="119485" y="597151"/>
                </a:lnTo>
                <a:lnTo>
                  <a:pt x="72557" y="618375"/>
                </a:lnTo>
                <a:lnTo>
                  <a:pt x="34279" y="652650"/>
                </a:lnTo>
                <a:lnTo>
                  <a:pt x="7808" y="697940"/>
                </a:lnTo>
                <a:lnTo>
                  <a:pt x="0" y="717548"/>
                </a:lnTo>
                <a:lnTo>
                  <a:pt x="327770" y="717548"/>
                </a:lnTo>
                <a:lnTo>
                  <a:pt x="320068" y="697940"/>
                </a:lnTo>
                <a:lnTo>
                  <a:pt x="314886" y="688786"/>
                </a:lnTo>
                <a:lnTo>
                  <a:pt x="44342" y="688786"/>
                </a:lnTo>
                <a:lnTo>
                  <a:pt x="71793" y="654732"/>
                </a:lnTo>
                <a:lnTo>
                  <a:pt x="107316" y="631698"/>
                </a:lnTo>
                <a:lnTo>
                  <a:pt x="147829" y="620533"/>
                </a:lnTo>
                <a:lnTo>
                  <a:pt x="257689" y="620533"/>
                </a:lnTo>
                <a:lnTo>
                  <a:pt x="219691" y="600594"/>
                </a:lnTo>
                <a:lnTo>
                  <a:pt x="171893" y="591042"/>
                </a:lnTo>
                <a:close/>
              </a:path>
              <a:path w="894715" h="869950">
                <a:moveTo>
                  <a:pt x="257689" y="620533"/>
                </a:moveTo>
                <a:lnTo>
                  <a:pt x="147829" y="620533"/>
                </a:lnTo>
                <a:lnTo>
                  <a:pt x="190249" y="622088"/>
                </a:lnTo>
                <a:lnTo>
                  <a:pt x="231494" y="637212"/>
                </a:lnTo>
                <a:lnTo>
                  <a:pt x="247071" y="647378"/>
                </a:lnTo>
                <a:lnTo>
                  <a:pt x="261058" y="659483"/>
                </a:lnTo>
                <a:lnTo>
                  <a:pt x="273271" y="673346"/>
                </a:lnTo>
                <a:lnTo>
                  <a:pt x="283527" y="688786"/>
                </a:lnTo>
                <a:lnTo>
                  <a:pt x="314886" y="688786"/>
                </a:lnTo>
                <a:lnTo>
                  <a:pt x="296210" y="655798"/>
                </a:lnTo>
                <a:lnTo>
                  <a:pt x="261940" y="622764"/>
                </a:lnTo>
                <a:lnTo>
                  <a:pt x="257689" y="620533"/>
                </a:lnTo>
                <a:close/>
              </a:path>
              <a:path w="894715" h="869950">
                <a:moveTo>
                  <a:pt x="455433" y="742833"/>
                </a:moveTo>
                <a:lnTo>
                  <a:pt x="403060" y="748935"/>
                </a:lnTo>
                <a:lnTo>
                  <a:pt x="356114" y="770158"/>
                </a:lnTo>
                <a:lnTo>
                  <a:pt x="317821" y="804437"/>
                </a:lnTo>
                <a:lnTo>
                  <a:pt x="291335" y="849739"/>
                </a:lnTo>
                <a:lnTo>
                  <a:pt x="283528" y="869340"/>
                </a:lnTo>
                <a:lnTo>
                  <a:pt x="611294" y="869340"/>
                </a:lnTo>
                <a:lnTo>
                  <a:pt x="603593" y="849739"/>
                </a:lnTo>
                <a:lnTo>
                  <a:pt x="598427" y="840614"/>
                </a:lnTo>
                <a:lnTo>
                  <a:pt x="327874" y="840614"/>
                </a:lnTo>
                <a:lnTo>
                  <a:pt x="355320" y="806564"/>
                </a:lnTo>
                <a:lnTo>
                  <a:pt x="390839" y="783531"/>
                </a:lnTo>
                <a:lnTo>
                  <a:pt x="431349" y="772366"/>
                </a:lnTo>
                <a:lnTo>
                  <a:pt x="541283" y="772366"/>
                </a:lnTo>
                <a:lnTo>
                  <a:pt x="503222" y="752389"/>
                </a:lnTo>
                <a:lnTo>
                  <a:pt x="455433" y="742833"/>
                </a:lnTo>
                <a:close/>
              </a:path>
              <a:path w="894715" h="869950">
                <a:moveTo>
                  <a:pt x="541283" y="772366"/>
                </a:moveTo>
                <a:lnTo>
                  <a:pt x="431349" y="772366"/>
                </a:lnTo>
                <a:lnTo>
                  <a:pt x="473765" y="773918"/>
                </a:lnTo>
                <a:lnTo>
                  <a:pt x="515004" y="789037"/>
                </a:lnTo>
                <a:lnTo>
                  <a:pt x="530587" y="799203"/>
                </a:lnTo>
                <a:lnTo>
                  <a:pt x="544573" y="811307"/>
                </a:lnTo>
                <a:lnTo>
                  <a:pt x="556783" y="825171"/>
                </a:lnTo>
                <a:lnTo>
                  <a:pt x="567037" y="840614"/>
                </a:lnTo>
                <a:lnTo>
                  <a:pt x="598427" y="840614"/>
                </a:lnTo>
                <a:lnTo>
                  <a:pt x="579735" y="807597"/>
                </a:lnTo>
                <a:lnTo>
                  <a:pt x="545467" y="774562"/>
                </a:lnTo>
                <a:lnTo>
                  <a:pt x="541283" y="772366"/>
                </a:lnTo>
                <a:close/>
              </a:path>
              <a:path w="894715" h="869950">
                <a:moveTo>
                  <a:pt x="448118" y="523315"/>
                </a:moveTo>
                <a:lnTo>
                  <a:pt x="412017" y="529827"/>
                </a:lnTo>
                <a:lnTo>
                  <a:pt x="382367" y="548856"/>
                </a:lnTo>
                <a:lnTo>
                  <a:pt x="362083" y="577517"/>
                </a:lnTo>
                <a:lnTo>
                  <a:pt x="354181" y="612923"/>
                </a:lnTo>
                <a:lnTo>
                  <a:pt x="354207" y="614784"/>
                </a:lnTo>
                <a:lnTo>
                  <a:pt x="369494" y="665595"/>
                </a:lnTo>
                <a:lnTo>
                  <a:pt x="411399" y="699638"/>
                </a:lnTo>
                <a:lnTo>
                  <a:pt x="447120" y="706578"/>
                </a:lnTo>
                <a:lnTo>
                  <a:pt x="447344" y="706578"/>
                </a:lnTo>
                <a:lnTo>
                  <a:pt x="483092" y="699638"/>
                </a:lnTo>
                <a:lnTo>
                  <a:pt x="512741" y="680309"/>
                </a:lnTo>
                <a:lnTo>
                  <a:pt x="514042" y="678450"/>
                </a:lnTo>
                <a:lnTo>
                  <a:pt x="448237" y="678450"/>
                </a:lnTo>
                <a:lnTo>
                  <a:pt x="435412" y="677245"/>
                </a:lnTo>
                <a:lnTo>
                  <a:pt x="387245" y="640032"/>
                </a:lnTo>
                <a:lnTo>
                  <a:pt x="381902" y="616882"/>
                </a:lnTo>
                <a:lnTo>
                  <a:pt x="385706" y="593437"/>
                </a:lnTo>
                <a:lnTo>
                  <a:pt x="410404" y="562530"/>
                </a:lnTo>
                <a:lnTo>
                  <a:pt x="447001" y="551324"/>
                </a:lnTo>
                <a:lnTo>
                  <a:pt x="514075" y="551324"/>
                </a:lnTo>
                <a:lnTo>
                  <a:pt x="500392" y="539799"/>
                </a:lnTo>
                <a:lnTo>
                  <a:pt x="484242" y="530924"/>
                </a:lnTo>
                <a:lnTo>
                  <a:pt x="466651" y="525358"/>
                </a:lnTo>
                <a:lnTo>
                  <a:pt x="448118" y="523315"/>
                </a:lnTo>
                <a:close/>
              </a:path>
              <a:path w="894715" h="869950">
                <a:moveTo>
                  <a:pt x="514075" y="551324"/>
                </a:moveTo>
                <a:lnTo>
                  <a:pt x="447343" y="551324"/>
                </a:lnTo>
                <a:lnTo>
                  <a:pt x="461104" y="552640"/>
                </a:lnTo>
                <a:lnTo>
                  <a:pt x="460535" y="552640"/>
                </a:lnTo>
                <a:lnTo>
                  <a:pt x="501956" y="579972"/>
                </a:lnTo>
                <a:lnTo>
                  <a:pt x="512768" y="614341"/>
                </a:lnTo>
                <a:lnTo>
                  <a:pt x="512814" y="614784"/>
                </a:lnTo>
                <a:lnTo>
                  <a:pt x="507516" y="639509"/>
                </a:lnTo>
                <a:lnTo>
                  <a:pt x="493642" y="659690"/>
                </a:lnTo>
                <a:lnTo>
                  <a:pt x="473209" y="673334"/>
                </a:lnTo>
                <a:lnTo>
                  <a:pt x="448237" y="678450"/>
                </a:lnTo>
                <a:lnTo>
                  <a:pt x="514042" y="678450"/>
                </a:lnTo>
                <a:lnTo>
                  <a:pt x="532885" y="651528"/>
                </a:lnTo>
                <a:lnTo>
                  <a:pt x="540744" y="616113"/>
                </a:lnTo>
                <a:lnTo>
                  <a:pt x="539236" y="598306"/>
                </a:lnTo>
                <a:lnTo>
                  <a:pt x="534242" y="581315"/>
                </a:lnTo>
                <a:lnTo>
                  <a:pt x="525963" y="565637"/>
                </a:lnTo>
                <a:lnTo>
                  <a:pt x="514601" y="551767"/>
                </a:lnTo>
                <a:lnTo>
                  <a:pt x="514075" y="551324"/>
                </a:lnTo>
                <a:close/>
              </a:path>
              <a:path w="894715" h="869950">
                <a:moveTo>
                  <a:pt x="715144" y="587218"/>
                </a:moveTo>
                <a:lnTo>
                  <a:pt x="671535" y="597184"/>
                </a:lnTo>
                <a:lnTo>
                  <a:pt x="612354" y="635008"/>
                </a:lnTo>
                <a:lnTo>
                  <a:pt x="574170" y="693673"/>
                </a:lnTo>
                <a:lnTo>
                  <a:pt x="566441" y="713266"/>
                </a:lnTo>
                <a:lnTo>
                  <a:pt x="894193" y="713266"/>
                </a:lnTo>
                <a:lnTo>
                  <a:pt x="886537" y="693826"/>
                </a:lnTo>
                <a:lnTo>
                  <a:pt x="886476" y="693673"/>
                </a:lnTo>
                <a:lnTo>
                  <a:pt x="881482" y="684474"/>
                </a:lnTo>
                <a:lnTo>
                  <a:pt x="610773" y="684474"/>
                </a:lnTo>
                <a:lnTo>
                  <a:pt x="638227" y="650422"/>
                </a:lnTo>
                <a:lnTo>
                  <a:pt x="673756" y="627392"/>
                </a:lnTo>
                <a:lnTo>
                  <a:pt x="714274" y="616234"/>
                </a:lnTo>
                <a:lnTo>
                  <a:pt x="823586" y="616234"/>
                </a:lnTo>
                <a:lnTo>
                  <a:pt x="799166" y="601300"/>
                </a:lnTo>
                <a:lnTo>
                  <a:pt x="758371" y="588896"/>
                </a:lnTo>
                <a:lnTo>
                  <a:pt x="715144" y="587218"/>
                </a:lnTo>
                <a:close/>
              </a:path>
              <a:path w="894715" h="869950">
                <a:moveTo>
                  <a:pt x="823586" y="616234"/>
                </a:moveTo>
                <a:lnTo>
                  <a:pt x="714274" y="616234"/>
                </a:lnTo>
                <a:lnTo>
                  <a:pt x="756699" y="617797"/>
                </a:lnTo>
                <a:lnTo>
                  <a:pt x="797947" y="632930"/>
                </a:lnTo>
                <a:lnTo>
                  <a:pt x="813513" y="643093"/>
                </a:lnTo>
                <a:lnTo>
                  <a:pt x="827490" y="655192"/>
                </a:lnTo>
                <a:lnTo>
                  <a:pt x="839696" y="669045"/>
                </a:lnTo>
                <a:lnTo>
                  <a:pt x="849950" y="684474"/>
                </a:lnTo>
                <a:lnTo>
                  <a:pt x="881482" y="684474"/>
                </a:lnTo>
                <a:lnTo>
                  <a:pt x="865267" y="654607"/>
                </a:lnTo>
                <a:lnTo>
                  <a:pt x="835481" y="623509"/>
                </a:lnTo>
                <a:lnTo>
                  <a:pt x="823586" y="616234"/>
                </a:lnTo>
                <a:close/>
              </a:path>
              <a:path w="894715" h="869950">
                <a:moveTo>
                  <a:pt x="164549" y="371516"/>
                </a:moveTo>
                <a:lnTo>
                  <a:pt x="128319" y="378204"/>
                </a:lnTo>
                <a:lnTo>
                  <a:pt x="98631" y="397436"/>
                </a:lnTo>
                <a:lnTo>
                  <a:pt x="78384" y="426302"/>
                </a:lnTo>
                <a:lnTo>
                  <a:pt x="70597" y="461892"/>
                </a:lnTo>
                <a:lnTo>
                  <a:pt x="72182" y="480155"/>
                </a:lnTo>
                <a:lnTo>
                  <a:pt x="97512" y="527877"/>
                </a:lnTo>
                <a:lnTo>
                  <a:pt x="145250" y="553038"/>
                </a:lnTo>
                <a:lnTo>
                  <a:pt x="163536" y="554779"/>
                </a:lnTo>
                <a:lnTo>
                  <a:pt x="163760" y="554779"/>
                </a:lnTo>
                <a:lnTo>
                  <a:pt x="199510" y="547839"/>
                </a:lnTo>
                <a:lnTo>
                  <a:pt x="229163" y="528510"/>
                </a:lnTo>
                <a:lnTo>
                  <a:pt x="230463" y="526652"/>
                </a:lnTo>
                <a:lnTo>
                  <a:pt x="164653" y="526652"/>
                </a:lnTo>
                <a:lnTo>
                  <a:pt x="151835" y="525447"/>
                </a:lnTo>
                <a:lnTo>
                  <a:pt x="103670" y="488233"/>
                </a:lnTo>
                <a:lnTo>
                  <a:pt x="98326" y="465083"/>
                </a:lnTo>
                <a:lnTo>
                  <a:pt x="102130" y="441638"/>
                </a:lnTo>
                <a:lnTo>
                  <a:pt x="126825" y="410731"/>
                </a:lnTo>
                <a:lnTo>
                  <a:pt x="163432" y="399525"/>
                </a:lnTo>
                <a:lnTo>
                  <a:pt x="230491" y="399525"/>
                </a:lnTo>
                <a:lnTo>
                  <a:pt x="216808" y="388000"/>
                </a:lnTo>
                <a:lnTo>
                  <a:pt x="200660" y="379125"/>
                </a:lnTo>
                <a:lnTo>
                  <a:pt x="183073" y="373559"/>
                </a:lnTo>
                <a:lnTo>
                  <a:pt x="164549" y="371516"/>
                </a:lnTo>
                <a:close/>
              </a:path>
              <a:path w="894715" h="869950">
                <a:moveTo>
                  <a:pt x="230491" y="399525"/>
                </a:moveTo>
                <a:lnTo>
                  <a:pt x="163759" y="399525"/>
                </a:lnTo>
                <a:lnTo>
                  <a:pt x="177527" y="400841"/>
                </a:lnTo>
                <a:lnTo>
                  <a:pt x="176957" y="400841"/>
                </a:lnTo>
                <a:lnTo>
                  <a:pt x="218385" y="428173"/>
                </a:lnTo>
                <a:lnTo>
                  <a:pt x="229117" y="461892"/>
                </a:lnTo>
                <a:lnTo>
                  <a:pt x="229229" y="462985"/>
                </a:lnTo>
                <a:lnTo>
                  <a:pt x="223941" y="487710"/>
                </a:lnTo>
                <a:lnTo>
                  <a:pt x="210069" y="507891"/>
                </a:lnTo>
                <a:lnTo>
                  <a:pt x="189633" y="521535"/>
                </a:lnTo>
                <a:lnTo>
                  <a:pt x="164653" y="526652"/>
                </a:lnTo>
                <a:lnTo>
                  <a:pt x="230463" y="526652"/>
                </a:lnTo>
                <a:lnTo>
                  <a:pt x="249308" y="499729"/>
                </a:lnTo>
                <a:lnTo>
                  <a:pt x="257160" y="464314"/>
                </a:lnTo>
                <a:lnTo>
                  <a:pt x="255660" y="446507"/>
                </a:lnTo>
                <a:lnTo>
                  <a:pt x="250669" y="429516"/>
                </a:lnTo>
                <a:lnTo>
                  <a:pt x="242388" y="413838"/>
                </a:lnTo>
                <a:lnTo>
                  <a:pt x="231017" y="399968"/>
                </a:lnTo>
                <a:lnTo>
                  <a:pt x="230491" y="399525"/>
                </a:lnTo>
                <a:close/>
              </a:path>
              <a:path w="894715" h="869950">
                <a:moveTo>
                  <a:pt x="457248" y="71442"/>
                </a:moveTo>
                <a:lnTo>
                  <a:pt x="397006" y="81202"/>
                </a:lnTo>
                <a:lnTo>
                  <a:pt x="346777" y="122979"/>
                </a:lnTo>
                <a:lnTo>
                  <a:pt x="325668" y="186093"/>
                </a:lnTo>
                <a:lnTo>
                  <a:pt x="328564" y="218765"/>
                </a:lnTo>
                <a:lnTo>
                  <a:pt x="340544" y="249026"/>
                </a:lnTo>
                <a:lnTo>
                  <a:pt x="340652" y="249299"/>
                </a:lnTo>
                <a:lnTo>
                  <a:pt x="361450" y="275662"/>
                </a:lnTo>
                <a:lnTo>
                  <a:pt x="366950" y="281825"/>
                </a:lnTo>
                <a:lnTo>
                  <a:pt x="371831" y="288457"/>
                </a:lnTo>
                <a:lnTo>
                  <a:pt x="376061" y="295513"/>
                </a:lnTo>
                <a:lnTo>
                  <a:pt x="379609" y="302947"/>
                </a:lnTo>
                <a:lnTo>
                  <a:pt x="384552" y="317577"/>
                </a:lnTo>
                <a:lnTo>
                  <a:pt x="384620" y="317776"/>
                </a:lnTo>
                <a:lnTo>
                  <a:pt x="388221" y="332963"/>
                </a:lnTo>
                <a:lnTo>
                  <a:pt x="390395" y="348413"/>
                </a:lnTo>
                <a:lnTo>
                  <a:pt x="391138" y="364133"/>
                </a:lnTo>
                <a:lnTo>
                  <a:pt x="392117" y="371251"/>
                </a:lnTo>
                <a:lnTo>
                  <a:pt x="395707" y="377322"/>
                </a:lnTo>
                <a:lnTo>
                  <a:pt x="401332" y="381617"/>
                </a:lnTo>
                <a:lnTo>
                  <a:pt x="408434" y="383505"/>
                </a:lnTo>
                <a:lnTo>
                  <a:pt x="482038" y="383505"/>
                </a:lnTo>
                <a:lnTo>
                  <a:pt x="502758" y="364133"/>
                </a:lnTo>
                <a:lnTo>
                  <a:pt x="503395" y="356116"/>
                </a:lnTo>
                <a:lnTo>
                  <a:pt x="475617" y="356116"/>
                </a:lnTo>
                <a:lnTo>
                  <a:pt x="418236" y="355968"/>
                </a:lnTo>
                <a:lnTo>
                  <a:pt x="417863" y="351967"/>
                </a:lnTo>
                <a:lnTo>
                  <a:pt x="417416" y="346740"/>
                </a:lnTo>
                <a:lnTo>
                  <a:pt x="416939" y="341484"/>
                </a:lnTo>
                <a:lnTo>
                  <a:pt x="407685" y="299548"/>
                </a:lnTo>
                <a:lnTo>
                  <a:pt x="387385" y="263599"/>
                </a:lnTo>
                <a:lnTo>
                  <a:pt x="380633" y="256467"/>
                </a:lnTo>
                <a:lnTo>
                  <a:pt x="364140" y="235212"/>
                </a:lnTo>
                <a:lnTo>
                  <a:pt x="354897" y="210690"/>
                </a:lnTo>
                <a:lnTo>
                  <a:pt x="353319" y="186093"/>
                </a:lnTo>
                <a:lnTo>
                  <a:pt x="353221" y="184565"/>
                </a:lnTo>
                <a:lnTo>
                  <a:pt x="359484" y="158561"/>
                </a:lnTo>
                <a:lnTo>
                  <a:pt x="371745" y="134974"/>
                </a:lnTo>
                <a:lnTo>
                  <a:pt x="390086" y="116420"/>
                </a:lnTo>
                <a:lnTo>
                  <a:pt x="413084" y="103964"/>
                </a:lnTo>
                <a:lnTo>
                  <a:pt x="439314" y="98674"/>
                </a:lnTo>
                <a:lnTo>
                  <a:pt x="522968" y="98674"/>
                </a:lnTo>
                <a:lnTo>
                  <a:pt x="508834" y="87835"/>
                </a:lnTo>
                <a:lnTo>
                  <a:pt x="483999" y="76672"/>
                </a:lnTo>
                <a:lnTo>
                  <a:pt x="457248" y="71442"/>
                </a:lnTo>
                <a:close/>
              </a:path>
              <a:path w="894715" h="869950">
                <a:moveTo>
                  <a:pt x="522968" y="98674"/>
                </a:moveTo>
                <a:lnTo>
                  <a:pt x="439314" y="98674"/>
                </a:lnTo>
                <a:lnTo>
                  <a:pt x="463146" y="99579"/>
                </a:lnTo>
                <a:lnTo>
                  <a:pt x="485589" y="106377"/>
                </a:lnTo>
                <a:lnTo>
                  <a:pt x="505564" y="118586"/>
                </a:lnTo>
                <a:lnTo>
                  <a:pt x="521989" y="135719"/>
                </a:lnTo>
                <a:lnTo>
                  <a:pt x="533879" y="156691"/>
                </a:lnTo>
                <a:lnTo>
                  <a:pt x="539865" y="179610"/>
                </a:lnTo>
                <a:lnTo>
                  <a:pt x="539795" y="203285"/>
                </a:lnTo>
                <a:lnTo>
                  <a:pt x="525994" y="241254"/>
                </a:lnTo>
                <a:lnTo>
                  <a:pt x="515509" y="254090"/>
                </a:lnTo>
                <a:lnTo>
                  <a:pt x="503338" y="267655"/>
                </a:lnTo>
                <a:lnTo>
                  <a:pt x="481277" y="316826"/>
                </a:lnTo>
                <a:lnTo>
                  <a:pt x="476391" y="350077"/>
                </a:lnTo>
                <a:lnTo>
                  <a:pt x="475885" y="353636"/>
                </a:lnTo>
                <a:lnTo>
                  <a:pt x="475766" y="354462"/>
                </a:lnTo>
                <a:lnTo>
                  <a:pt x="475676" y="355289"/>
                </a:lnTo>
                <a:lnTo>
                  <a:pt x="475617" y="356116"/>
                </a:lnTo>
                <a:lnTo>
                  <a:pt x="503395" y="356116"/>
                </a:lnTo>
                <a:lnTo>
                  <a:pt x="503461" y="355289"/>
                </a:lnTo>
                <a:lnTo>
                  <a:pt x="503579" y="353805"/>
                </a:lnTo>
                <a:lnTo>
                  <a:pt x="510988" y="310140"/>
                </a:lnTo>
                <a:lnTo>
                  <a:pt x="531538" y="276518"/>
                </a:lnTo>
                <a:lnTo>
                  <a:pt x="558478" y="237080"/>
                </a:lnTo>
                <a:lnTo>
                  <a:pt x="567742" y="192033"/>
                </a:lnTo>
                <a:lnTo>
                  <a:pt x="559283" y="146831"/>
                </a:lnTo>
                <a:lnTo>
                  <a:pt x="533057" y="106927"/>
                </a:lnTo>
                <a:lnTo>
                  <a:pt x="531566" y="105421"/>
                </a:lnTo>
                <a:lnTo>
                  <a:pt x="530688" y="104595"/>
                </a:lnTo>
                <a:lnTo>
                  <a:pt x="522968" y="98674"/>
                </a:lnTo>
                <a:close/>
              </a:path>
              <a:path w="894715" h="869950">
                <a:moveTo>
                  <a:pt x="328109" y="246855"/>
                </a:moveTo>
                <a:lnTo>
                  <a:pt x="318429" y="246855"/>
                </a:lnTo>
                <a:lnTo>
                  <a:pt x="316910" y="247298"/>
                </a:lnTo>
                <a:lnTo>
                  <a:pt x="281876" y="267655"/>
                </a:lnTo>
                <a:lnTo>
                  <a:pt x="278115" y="276518"/>
                </a:lnTo>
                <a:lnTo>
                  <a:pt x="278122" y="277125"/>
                </a:lnTo>
                <a:lnTo>
                  <a:pt x="281724" y="283148"/>
                </a:lnTo>
                <a:lnTo>
                  <a:pt x="284108" y="287680"/>
                </a:lnTo>
                <a:lnTo>
                  <a:pt x="288946" y="290619"/>
                </a:lnTo>
                <a:lnTo>
                  <a:pt x="296011" y="290619"/>
                </a:lnTo>
                <a:lnTo>
                  <a:pt x="329512" y="272295"/>
                </a:lnTo>
                <a:lnTo>
                  <a:pt x="337199" y="262329"/>
                </a:lnTo>
                <a:lnTo>
                  <a:pt x="334931" y="256467"/>
                </a:lnTo>
                <a:lnTo>
                  <a:pt x="333249" y="250871"/>
                </a:lnTo>
                <a:lnTo>
                  <a:pt x="333191" y="250679"/>
                </a:lnTo>
                <a:lnTo>
                  <a:pt x="328109" y="246855"/>
                </a:lnTo>
                <a:close/>
              </a:path>
              <a:path w="894715" h="869950">
                <a:moveTo>
                  <a:pt x="572324" y="246176"/>
                </a:moveTo>
                <a:lnTo>
                  <a:pt x="556072" y="261148"/>
                </a:lnTo>
                <a:lnTo>
                  <a:pt x="558888" y="269830"/>
                </a:lnTo>
                <a:lnTo>
                  <a:pt x="566023" y="273462"/>
                </a:lnTo>
                <a:lnTo>
                  <a:pt x="591526" y="288109"/>
                </a:lnTo>
                <a:lnTo>
                  <a:pt x="592881" y="288817"/>
                </a:lnTo>
                <a:lnTo>
                  <a:pt x="594297" y="289393"/>
                </a:lnTo>
                <a:lnTo>
                  <a:pt x="595742" y="289851"/>
                </a:lnTo>
                <a:lnTo>
                  <a:pt x="598631" y="290619"/>
                </a:lnTo>
                <a:lnTo>
                  <a:pt x="605952" y="290619"/>
                </a:lnTo>
                <a:lnTo>
                  <a:pt x="611651" y="286248"/>
                </a:lnTo>
                <a:lnTo>
                  <a:pt x="613245" y="280017"/>
                </a:lnTo>
                <a:lnTo>
                  <a:pt x="615077" y="273846"/>
                </a:lnTo>
                <a:lnTo>
                  <a:pt x="612336" y="267246"/>
                </a:lnTo>
                <a:lnTo>
                  <a:pt x="606661" y="264130"/>
                </a:lnTo>
                <a:lnTo>
                  <a:pt x="580175" y="249026"/>
                </a:lnTo>
                <a:lnTo>
                  <a:pt x="576677" y="246855"/>
                </a:lnTo>
                <a:lnTo>
                  <a:pt x="576825" y="246855"/>
                </a:lnTo>
                <a:lnTo>
                  <a:pt x="572324" y="246176"/>
                </a:lnTo>
                <a:close/>
              </a:path>
              <a:path w="894715" h="869950">
                <a:moveTo>
                  <a:pt x="296536" y="86847"/>
                </a:moveTo>
                <a:lnTo>
                  <a:pt x="291466" y="86847"/>
                </a:lnTo>
                <a:lnTo>
                  <a:pt x="287414" y="89180"/>
                </a:lnTo>
                <a:lnTo>
                  <a:pt x="282514" y="92222"/>
                </a:lnTo>
                <a:lnTo>
                  <a:pt x="279870" y="97218"/>
                </a:lnTo>
                <a:lnTo>
                  <a:pt x="279907" y="103384"/>
                </a:lnTo>
                <a:lnTo>
                  <a:pt x="315258" y="129754"/>
                </a:lnTo>
                <a:lnTo>
                  <a:pt x="316867" y="130684"/>
                </a:lnTo>
                <a:lnTo>
                  <a:pt x="317317" y="130891"/>
                </a:lnTo>
                <a:lnTo>
                  <a:pt x="319397" y="131437"/>
                </a:lnTo>
                <a:lnTo>
                  <a:pt x="323620" y="131437"/>
                </a:lnTo>
                <a:lnTo>
                  <a:pt x="325549" y="130891"/>
                </a:lnTo>
                <a:lnTo>
                  <a:pt x="329229" y="129754"/>
                </a:lnTo>
                <a:lnTo>
                  <a:pt x="332283" y="127215"/>
                </a:lnTo>
                <a:lnTo>
                  <a:pt x="334055" y="123819"/>
                </a:lnTo>
                <a:lnTo>
                  <a:pt x="337660" y="117396"/>
                </a:lnTo>
                <a:lnTo>
                  <a:pt x="308101" y="93238"/>
                </a:lnTo>
                <a:lnTo>
                  <a:pt x="300700" y="89180"/>
                </a:lnTo>
                <a:lnTo>
                  <a:pt x="296536" y="86847"/>
                </a:lnTo>
                <a:close/>
              </a:path>
              <a:path w="894715" h="869950">
                <a:moveTo>
                  <a:pt x="599033" y="85489"/>
                </a:moveTo>
                <a:lnTo>
                  <a:pt x="591913" y="89667"/>
                </a:lnTo>
                <a:lnTo>
                  <a:pt x="578595" y="97218"/>
                </a:lnTo>
                <a:lnTo>
                  <a:pt x="565323" y="104934"/>
                </a:lnTo>
                <a:lnTo>
                  <a:pt x="560869" y="107459"/>
                </a:lnTo>
                <a:lnTo>
                  <a:pt x="558098" y="112154"/>
                </a:lnTo>
                <a:lnTo>
                  <a:pt x="558068" y="119640"/>
                </a:lnTo>
                <a:lnTo>
                  <a:pt x="558562" y="121515"/>
                </a:lnTo>
                <a:lnTo>
                  <a:pt x="558632" y="121781"/>
                </a:lnTo>
                <a:lnTo>
                  <a:pt x="558694" y="122017"/>
                </a:lnTo>
                <a:lnTo>
                  <a:pt x="562329" y="128588"/>
                </a:lnTo>
                <a:lnTo>
                  <a:pt x="567161" y="131437"/>
                </a:lnTo>
                <a:lnTo>
                  <a:pt x="574421" y="131437"/>
                </a:lnTo>
                <a:lnTo>
                  <a:pt x="577195" y="130684"/>
                </a:lnTo>
                <a:lnTo>
                  <a:pt x="579400" y="129400"/>
                </a:lnTo>
                <a:lnTo>
                  <a:pt x="586126" y="125660"/>
                </a:lnTo>
                <a:lnTo>
                  <a:pt x="612217" y="107754"/>
                </a:lnTo>
                <a:lnTo>
                  <a:pt x="614898" y="104166"/>
                </a:lnTo>
                <a:lnTo>
                  <a:pt x="614481" y="101228"/>
                </a:lnTo>
                <a:lnTo>
                  <a:pt x="614339" y="99579"/>
                </a:lnTo>
                <a:lnTo>
                  <a:pt x="614287" y="98984"/>
                </a:lnTo>
                <a:lnTo>
                  <a:pt x="613587" y="96799"/>
                </a:lnTo>
                <a:lnTo>
                  <a:pt x="608218" y="87835"/>
                </a:lnTo>
                <a:lnTo>
                  <a:pt x="599033" y="85489"/>
                </a:lnTo>
                <a:close/>
              </a:path>
              <a:path w="894715" h="869950">
                <a:moveTo>
                  <a:pt x="454225" y="0"/>
                </a:moveTo>
                <a:lnTo>
                  <a:pt x="438539" y="502"/>
                </a:lnTo>
                <a:lnTo>
                  <a:pt x="432387" y="6998"/>
                </a:lnTo>
                <a:lnTo>
                  <a:pt x="432611" y="13879"/>
                </a:lnTo>
                <a:lnTo>
                  <a:pt x="432565" y="53257"/>
                </a:lnTo>
                <a:lnTo>
                  <a:pt x="438881" y="59561"/>
                </a:lnTo>
                <a:lnTo>
                  <a:pt x="450426" y="59561"/>
                </a:lnTo>
                <a:lnTo>
                  <a:pt x="453942" y="58218"/>
                </a:lnTo>
                <a:lnTo>
                  <a:pt x="456579" y="55737"/>
                </a:lnTo>
                <a:lnTo>
                  <a:pt x="459483" y="52843"/>
                </a:lnTo>
                <a:lnTo>
                  <a:pt x="461107" y="48901"/>
                </a:lnTo>
                <a:lnTo>
                  <a:pt x="461047" y="13879"/>
                </a:lnTo>
                <a:lnTo>
                  <a:pt x="460823" y="6998"/>
                </a:lnTo>
                <a:lnTo>
                  <a:pt x="460794" y="6097"/>
                </a:lnTo>
                <a:lnTo>
                  <a:pt x="454225" y="0"/>
                </a:lnTo>
                <a:close/>
              </a:path>
              <a:path w="894715" h="869950">
                <a:moveTo>
                  <a:pt x="476496" y="403984"/>
                </a:moveTo>
                <a:lnTo>
                  <a:pt x="418072" y="403984"/>
                </a:lnTo>
                <a:lnTo>
                  <a:pt x="406730" y="406263"/>
                </a:lnTo>
                <a:lnTo>
                  <a:pt x="397469" y="412459"/>
                </a:lnTo>
                <a:lnTo>
                  <a:pt x="391227" y="421645"/>
                </a:lnTo>
                <a:lnTo>
                  <a:pt x="388934" y="432894"/>
                </a:lnTo>
                <a:lnTo>
                  <a:pt x="388940" y="438431"/>
                </a:lnTo>
                <a:lnTo>
                  <a:pt x="391251" y="449660"/>
                </a:lnTo>
                <a:lnTo>
                  <a:pt x="397520" y="458832"/>
                </a:lnTo>
                <a:lnTo>
                  <a:pt x="406881" y="465020"/>
                </a:lnTo>
                <a:lnTo>
                  <a:pt x="418219" y="467296"/>
                </a:lnTo>
                <a:lnTo>
                  <a:pt x="476496" y="467296"/>
                </a:lnTo>
                <a:lnTo>
                  <a:pt x="487834" y="465020"/>
                </a:lnTo>
                <a:lnTo>
                  <a:pt x="497092" y="458832"/>
                </a:lnTo>
                <a:lnTo>
                  <a:pt x="503337" y="449660"/>
                </a:lnTo>
                <a:lnTo>
                  <a:pt x="504860" y="442211"/>
                </a:lnTo>
                <a:lnTo>
                  <a:pt x="415956" y="442211"/>
                </a:lnTo>
                <a:lnTo>
                  <a:pt x="414258" y="440513"/>
                </a:lnTo>
                <a:lnTo>
                  <a:pt x="414243" y="430812"/>
                </a:lnTo>
                <a:lnTo>
                  <a:pt x="415927" y="429129"/>
                </a:lnTo>
                <a:lnTo>
                  <a:pt x="504867" y="429129"/>
                </a:lnTo>
                <a:lnTo>
                  <a:pt x="503345" y="421645"/>
                </a:lnTo>
                <a:lnTo>
                  <a:pt x="497103" y="412459"/>
                </a:lnTo>
                <a:lnTo>
                  <a:pt x="487842" y="406263"/>
                </a:lnTo>
                <a:lnTo>
                  <a:pt x="476496" y="403984"/>
                </a:lnTo>
                <a:close/>
              </a:path>
              <a:path w="894715" h="869950">
                <a:moveTo>
                  <a:pt x="504867" y="429129"/>
                </a:moveTo>
                <a:lnTo>
                  <a:pt x="478596" y="429129"/>
                </a:lnTo>
                <a:lnTo>
                  <a:pt x="480279" y="430812"/>
                </a:lnTo>
                <a:lnTo>
                  <a:pt x="480265" y="440513"/>
                </a:lnTo>
                <a:lnTo>
                  <a:pt x="478581" y="442211"/>
                </a:lnTo>
                <a:lnTo>
                  <a:pt x="504860" y="442211"/>
                </a:lnTo>
                <a:lnTo>
                  <a:pt x="505633" y="438431"/>
                </a:lnTo>
                <a:lnTo>
                  <a:pt x="505633" y="432894"/>
                </a:lnTo>
                <a:lnTo>
                  <a:pt x="504867" y="4291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g object 48"/>
          <p:cNvSpPr/>
          <p:nvPr/>
        </p:nvSpPr>
        <p:spPr>
          <a:xfrm>
            <a:off x="12381851" y="5713459"/>
            <a:ext cx="770255" cy="909319"/>
          </a:xfrm>
          <a:custGeom>
            <a:avLst/>
            <a:gdLst/>
            <a:ahLst/>
            <a:cxnLst/>
            <a:rect l="l" t="t" r="r" b="b"/>
            <a:pathLst>
              <a:path w="770255" h="909320">
                <a:moveTo>
                  <a:pt x="426070" y="679450"/>
                </a:moveTo>
                <a:lnTo>
                  <a:pt x="384422" y="679450"/>
                </a:lnTo>
                <a:lnTo>
                  <a:pt x="385988" y="681990"/>
                </a:lnTo>
                <a:lnTo>
                  <a:pt x="387138" y="683260"/>
                </a:lnTo>
                <a:lnTo>
                  <a:pt x="510512" y="897890"/>
                </a:lnTo>
                <a:lnTo>
                  <a:pt x="513419" y="904240"/>
                </a:lnTo>
                <a:lnTo>
                  <a:pt x="520272" y="909320"/>
                </a:lnTo>
                <a:lnTo>
                  <a:pt x="535781" y="909320"/>
                </a:lnTo>
                <a:lnTo>
                  <a:pt x="542538" y="904240"/>
                </a:lnTo>
                <a:lnTo>
                  <a:pt x="545237" y="896620"/>
                </a:lnTo>
                <a:lnTo>
                  <a:pt x="568097" y="855980"/>
                </a:lnTo>
                <a:lnTo>
                  <a:pt x="527667" y="855980"/>
                </a:lnTo>
                <a:lnTo>
                  <a:pt x="426070" y="679450"/>
                </a:lnTo>
                <a:close/>
              </a:path>
              <a:path w="770255" h="909320">
                <a:moveTo>
                  <a:pt x="201294" y="783589"/>
                </a:moveTo>
                <a:lnTo>
                  <a:pt x="157991" y="783589"/>
                </a:lnTo>
                <a:lnTo>
                  <a:pt x="162080" y="786129"/>
                </a:lnTo>
                <a:lnTo>
                  <a:pt x="163806" y="789939"/>
                </a:lnTo>
                <a:lnTo>
                  <a:pt x="178867" y="816609"/>
                </a:lnTo>
                <a:lnTo>
                  <a:pt x="209165" y="869949"/>
                </a:lnTo>
                <a:lnTo>
                  <a:pt x="224407" y="895349"/>
                </a:lnTo>
                <a:lnTo>
                  <a:pt x="228120" y="901699"/>
                </a:lnTo>
                <a:lnTo>
                  <a:pt x="233643" y="905509"/>
                </a:lnTo>
                <a:lnTo>
                  <a:pt x="240238" y="908049"/>
                </a:lnTo>
                <a:lnTo>
                  <a:pt x="247168" y="906779"/>
                </a:lnTo>
                <a:lnTo>
                  <a:pt x="251976" y="904239"/>
                </a:lnTo>
                <a:lnTo>
                  <a:pt x="255777" y="900429"/>
                </a:lnTo>
                <a:lnTo>
                  <a:pt x="257550" y="895349"/>
                </a:lnTo>
                <a:lnTo>
                  <a:pt x="282094" y="853439"/>
                </a:lnTo>
                <a:lnTo>
                  <a:pt x="241673" y="853439"/>
                </a:lnTo>
                <a:lnTo>
                  <a:pt x="217511" y="811529"/>
                </a:lnTo>
                <a:lnTo>
                  <a:pt x="209616" y="797559"/>
                </a:lnTo>
                <a:lnTo>
                  <a:pt x="201294" y="783589"/>
                </a:lnTo>
                <a:close/>
              </a:path>
              <a:path w="770255" h="909320">
                <a:moveTo>
                  <a:pt x="639059" y="530860"/>
                </a:moveTo>
                <a:lnTo>
                  <a:pt x="597436" y="530860"/>
                </a:lnTo>
                <a:lnTo>
                  <a:pt x="600998" y="533400"/>
                </a:lnTo>
                <a:lnTo>
                  <a:pt x="602212" y="535940"/>
                </a:lnTo>
                <a:lnTo>
                  <a:pt x="655016" y="629920"/>
                </a:lnTo>
                <a:lnTo>
                  <a:pt x="681487" y="675640"/>
                </a:lnTo>
                <a:lnTo>
                  <a:pt x="708000" y="722630"/>
                </a:lnTo>
                <a:lnTo>
                  <a:pt x="722440" y="748030"/>
                </a:lnTo>
                <a:lnTo>
                  <a:pt x="593427" y="748030"/>
                </a:lnTo>
                <a:lnTo>
                  <a:pt x="585568" y="751840"/>
                </a:lnTo>
                <a:lnTo>
                  <a:pt x="581927" y="759460"/>
                </a:lnTo>
                <a:lnTo>
                  <a:pt x="569429" y="782320"/>
                </a:lnTo>
                <a:lnTo>
                  <a:pt x="556841" y="805180"/>
                </a:lnTo>
                <a:lnTo>
                  <a:pt x="530558" y="850900"/>
                </a:lnTo>
                <a:lnTo>
                  <a:pt x="529424" y="853440"/>
                </a:lnTo>
                <a:lnTo>
                  <a:pt x="527667" y="855980"/>
                </a:lnTo>
                <a:lnTo>
                  <a:pt x="568097" y="855980"/>
                </a:lnTo>
                <a:lnTo>
                  <a:pt x="605279" y="789940"/>
                </a:lnTo>
                <a:lnTo>
                  <a:pt x="606796" y="786130"/>
                </a:lnTo>
                <a:lnTo>
                  <a:pt x="610518" y="783590"/>
                </a:lnTo>
                <a:lnTo>
                  <a:pt x="754356" y="783590"/>
                </a:lnTo>
                <a:lnTo>
                  <a:pt x="760381" y="782320"/>
                </a:lnTo>
                <a:lnTo>
                  <a:pt x="767791" y="774700"/>
                </a:lnTo>
                <a:lnTo>
                  <a:pt x="769936" y="765810"/>
                </a:lnTo>
                <a:lnTo>
                  <a:pt x="766189" y="754380"/>
                </a:lnTo>
                <a:lnTo>
                  <a:pt x="692922" y="624840"/>
                </a:lnTo>
                <a:lnTo>
                  <a:pt x="639059" y="530860"/>
                </a:lnTo>
                <a:close/>
              </a:path>
              <a:path w="770255" h="909320">
                <a:moveTo>
                  <a:pt x="385748" y="640080"/>
                </a:moveTo>
                <a:lnTo>
                  <a:pt x="318027" y="720089"/>
                </a:lnTo>
                <a:lnTo>
                  <a:pt x="276719" y="792479"/>
                </a:lnTo>
                <a:lnTo>
                  <a:pt x="265631" y="812799"/>
                </a:lnTo>
                <a:lnTo>
                  <a:pt x="260593" y="820419"/>
                </a:lnTo>
                <a:lnTo>
                  <a:pt x="244165" y="849629"/>
                </a:lnTo>
                <a:lnTo>
                  <a:pt x="243079" y="850899"/>
                </a:lnTo>
                <a:lnTo>
                  <a:pt x="241673" y="853439"/>
                </a:lnTo>
                <a:lnTo>
                  <a:pt x="282094" y="853439"/>
                </a:lnTo>
                <a:lnTo>
                  <a:pt x="381755" y="683260"/>
                </a:lnTo>
                <a:lnTo>
                  <a:pt x="382937" y="681990"/>
                </a:lnTo>
                <a:lnTo>
                  <a:pt x="384422" y="679450"/>
                </a:lnTo>
                <a:lnTo>
                  <a:pt x="426070" y="679450"/>
                </a:lnTo>
                <a:lnTo>
                  <a:pt x="412183" y="655320"/>
                </a:lnTo>
                <a:lnTo>
                  <a:pt x="406934" y="650240"/>
                </a:lnTo>
                <a:lnTo>
                  <a:pt x="400619" y="645160"/>
                </a:lnTo>
                <a:lnTo>
                  <a:pt x="393477" y="642620"/>
                </a:lnTo>
                <a:lnTo>
                  <a:pt x="385748" y="640080"/>
                </a:lnTo>
                <a:close/>
              </a:path>
              <a:path w="770255" h="909320">
                <a:moveTo>
                  <a:pt x="301686" y="0"/>
                </a:moveTo>
                <a:lnTo>
                  <a:pt x="266893" y="16509"/>
                </a:lnTo>
                <a:lnTo>
                  <a:pt x="265088" y="20319"/>
                </a:lnTo>
                <a:lnTo>
                  <a:pt x="237431" y="69849"/>
                </a:lnTo>
                <a:lnTo>
                  <a:pt x="228111" y="86359"/>
                </a:lnTo>
                <a:lnTo>
                  <a:pt x="226562" y="90169"/>
                </a:lnTo>
                <a:lnTo>
                  <a:pt x="224070" y="91439"/>
                </a:lnTo>
                <a:lnTo>
                  <a:pt x="221163" y="92709"/>
                </a:lnTo>
                <a:lnTo>
                  <a:pt x="202512" y="95249"/>
                </a:lnTo>
                <a:lnTo>
                  <a:pt x="165167" y="102869"/>
                </a:lnTo>
                <a:lnTo>
                  <a:pt x="121974" y="119379"/>
                </a:lnTo>
                <a:lnTo>
                  <a:pt x="115326" y="137159"/>
                </a:lnTo>
                <a:lnTo>
                  <a:pt x="115247" y="138429"/>
                </a:lnTo>
                <a:lnTo>
                  <a:pt x="115168" y="139699"/>
                </a:lnTo>
                <a:lnTo>
                  <a:pt x="115090" y="140969"/>
                </a:lnTo>
                <a:lnTo>
                  <a:pt x="115011" y="142239"/>
                </a:lnTo>
                <a:lnTo>
                  <a:pt x="114932" y="143509"/>
                </a:lnTo>
                <a:lnTo>
                  <a:pt x="114853" y="144779"/>
                </a:lnTo>
                <a:lnTo>
                  <a:pt x="114775" y="146049"/>
                </a:lnTo>
                <a:lnTo>
                  <a:pt x="114696" y="147319"/>
                </a:lnTo>
                <a:lnTo>
                  <a:pt x="114885" y="148589"/>
                </a:lnTo>
                <a:lnTo>
                  <a:pt x="121627" y="204469"/>
                </a:lnTo>
                <a:lnTo>
                  <a:pt x="123905" y="223519"/>
                </a:lnTo>
                <a:lnTo>
                  <a:pt x="124502" y="227329"/>
                </a:lnTo>
                <a:lnTo>
                  <a:pt x="123270" y="231139"/>
                </a:lnTo>
                <a:lnTo>
                  <a:pt x="120635" y="233679"/>
                </a:lnTo>
                <a:lnTo>
                  <a:pt x="95769" y="259079"/>
                </a:lnTo>
                <a:lnTo>
                  <a:pt x="83288" y="273049"/>
                </a:lnTo>
                <a:lnTo>
                  <a:pt x="70536" y="285749"/>
                </a:lnTo>
                <a:lnTo>
                  <a:pt x="61681" y="298449"/>
                </a:lnTo>
                <a:lnTo>
                  <a:pt x="58433" y="312419"/>
                </a:lnTo>
                <a:lnTo>
                  <a:pt x="60843" y="326389"/>
                </a:lnTo>
                <a:lnTo>
                  <a:pt x="68960" y="340359"/>
                </a:lnTo>
                <a:lnTo>
                  <a:pt x="69808" y="340359"/>
                </a:lnTo>
                <a:lnTo>
                  <a:pt x="70249" y="341629"/>
                </a:lnTo>
                <a:lnTo>
                  <a:pt x="82846" y="354329"/>
                </a:lnTo>
                <a:lnTo>
                  <a:pt x="95244" y="368299"/>
                </a:lnTo>
                <a:lnTo>
                  <a:pt x="107570" y="380999"/>
                </a:lnTo>
                <a:lnTo>
                  <a:pt x="119951" y="394969"/>
                </a:lnTo>
                <a:lnTo>
                  <a:pt x="122446" y="397509"/>
                </a:lnTo>
                <a:lnTo>
                  <a:pt x="123589" y="400049"/>
                </a:lnTo>
                <a:lnTo>
                  <a:pt x="115009" y="459739"/>
                </a:lnTo>
                <a:lnTo>
                  <a:pt x="112056" y="490219"/>
                </a:lnTo>
                <a:lnTo>
                  <a:pt x="115276" y="501649"/>
                </a:lnTo>
                <a:lnTo>
                  <a:pt x="121651" y="510539"/>
                </a:lnTo>
                <a:lnTo>
                  <a:pt x="130818" y="518159"/>
                </a:lnTo>
                <a:lnTo>
                  <a:pt x="132136" y="518159"/>
                </a:lnTo>
                <a:lnTo>
                  <a:pt x="133417" y="519429"/>
                </a:lnTo>
                <a:lnTo>
                  <a:pt x="134878" y="520699"/>
                </a:lnTo>
                <a:lnTo>
                  <a:pt x="133800" y="521969"/>
                </a:lnTo>
                <a:lnTo>
                  <a:pt x="132914" y="524509"/>
                </a:lnTo>
                <a:lnTo>
                  <a:pt x="54731" y="662939"/>
                </a:lnTo>
                <a:lnTo>
                  <a:pt x="2887" y="754379"/>
                </a:lnTo>
                <a:lnTo>
                  <a:pt x="0" y="761999"/>
                </a:lnTo>
                <a:lnTo>
                  <a:pt x="20401" y="784859"/>
                </a:lnTo>
                <a:lnTo>
                  <a:pt x="53719" y="783589"/>
                </a:lnTo>
                <a:lnTo>
                  <a:pt x="201294" y="783589"/>
                </a:lnTo>
                <a:lnTo>
                  <a:pt x="192971" y="769619"/>
                </a:lnTo>
                <a:lnTo>
                  <a:pt x="187477" y="759459"/>
                </a:lnTo>
                <a:lnTo>
                  <a:pt x="183819" y="751839"/>
                </a:lnTo>
                <a:lnTo>
                  <a:pt x="176152" y="748029"/>
                </a:lnTo>
                <a:lnTo>
                  <a:pt x="47512" y="748029"/>
                </a:lnTo>
                <a:lnTo>
                  <a:pt x="48710" y="746759"/>
                </a:lnTo>
                <a:lnTo>
                  <a:pt x="49429" y="744219"/>
                </a:lnTo>
                <a:lnTo>
                  <a:pt x="168022" y="533399"/>
                </a:lnTo>
                <a:lnTo>
                  <a:pt x="169332" y="530859"/>
                </a:lnTo>
                <a:lnTo>
                  <a:pt x="173293" y="528319"/>
                </a:lnTo>
                <a:lnTo>
                  <a:pt x="257387" y="528319"/>
                </a:lnTo>
                <a:lnTo>
                  <a:pt x="254755" y="523239"/>
                </a:lnTo>
                <a:lnTo>
                  <a:pt x="249959" y="515619"/>
                </a:lnTo>
                <a:lnTo>
                  <a:pt x="243599" y="510539"/>
                </a:lnTo>
                <a:lnTo>
                  <a:pt x="235997" y="505459"/>
                </a:lnTo>
                <a:lnTo>
                  <a:pt x="227473" y="504189"/>
                </a:lnTo>
                <a:lnTo>
                  <a:pt x="149182" y="488949"/>
                </a:lnTo>
                <a:lnTo>
                  <a:pt x="145923" y="488949"/>
                </a:lnTo>
                <a:lnTo>
                  <a:pt x="150356" y="455929"/>
                </a:lnTo>
                <a:lnTo>
                  <a:pt x="153936" y="430529"/>
                </a:lnTo>
                <a:lnTo>
                  <a:pt x="155700" y="417829"/>
                </a:lnTo>
                <a:lnTo>
                  <a:pt x="157432" y="405129"/>
                </a:lnTo>
                <a:lnTo>
                  <a:pt x="157540" y="402589"/>
                </a:lnTo>
                <a:lnTo>
                  <a:pt x="157648" y="400049"/>
                </a:lnTo>
                <a:lnTo>
                  <a:pt x="157757" y="397509"/>
                </a:lnTo>
                <a:lnTo>
                  <a:pt x="97299" y="320039"/>
                </a:lnTo>
                <a:lnTo>
                  <a:pt x="95981" y="318769"/>
                </a:lnTo>
                <a:lnTo>
                  <a:pt x="94735" y="317499"/>
                </a:lnTo>
                <a:lnTo>
                  <a:pt x="93178" y="314959"/>
                </a:lnTo>
                <a:lnTo>
                  <a:pt x="94591" y="313689"/>
                </a:lnTo>
                <a:lnTo>
                  <a:pt x="95848" y="312419"/>
                </a:lnTo>
                <a:lnTo>
                  <a:pt x="122504" y="284479"/>
                </a:lnTo>
                <a:lnTo>
                  <a:pt x="135192" y="270509"/>
                </a:lnTo>
                <a:lnTo>
                  <a:pt x="147960" y="257809"/>
                </a:lnTo>
                <a:lnTo>
                  <a:pt x="153871" y="250189"/>
                </a:lnTo>
                <a:lnTo>
                  <a:pt x="157763" y="241299"/>
                </a:lnTo>
                <a:lnTo>
                  <a:pt x="159505" y="232409"/>
                </a:lnTo>
                <a:lnTo>
                  <a:pt x="158965" y="223519"/>
                </a:lnTo>
                <a:lnTo>
                  <a:pt x="156564" y="204469"/>
                </a:lnTo>
                <a:lnTo>
                  <a:pt x="154373" y="186689"/>
                </a:lnTo>
                <a:lnTo>
                  <a:pt x="149924" y="149859"/>
                </a:lnTo>
                <a:lnTo>
                  <a:pt x="149146" y="144779"/>
                </a:lnTo>
                <a:lnTo>
                  <a:pt x="150547" y="142239"/>
                </a:lnTo>
                <a:lnTo>
                  <a:pt x="156473" y="140969"/>
                </a:lnTo>
                <a:lnTo>
                  <a:pt x="175016" y="138429"/>
                </a:lnTo>
                <a:lnTo>
                  <a:pt x="193542" y="134619"/>
                </a:lnTo>
                <a:lnTo>
                  <a:pt x="239102" y="125729"/>
                </a:lnTo>
                <a:lnTo>
                  <a:pt x="266804" y="92709"/>
                </a:lnTo>
                <a:lnTo>
                  <a:pt x="275642" y="76199"/>
                </a:lnTo>
                <a:lnTo>
                  <a:pt x="293376" y="44449"/>
                </a:lnTo>
                <a:lnTo>
                  <a:pt x="294574" y="41909"/>
                </a:lnTo>
                <a:lnTo>
                  <a:pt x="295916" y="40639"/>
                </a:lnTo>
                <a:lnTo>
                  <a:pt x="297417" y="38099"/>
                </a:lnTo>
                <a:lnTo>
                  <a:pt x="382329" y="38100"/>
                </a:lnTo>
                <a:lnTo>
                  <a:pt x="365465" y="29210"/>
                </a:lnTo>
                <a:lnTo>
                  <a:pt x="348570" y="21590"/>
                </a:lnTo>
                <a:lnTo>
                  <a:pt x="314764" y="5080"/>
                </a:lnTo>
                <a:lnTo>
                  <a:pt x="301686" y="0"/>
                </a:lnTo>
                <a:close/>
              </a:path>
              <a:path w="770255" h="909320">
                <a:moveTo>
                  <a:pt x="754356" y="783590"/>
                </a:moveTo>
                <a:lnTo>
                  <a:pt x="614463" y="783590"/>
                </a:lnTo>
                <a:lnTo>
                  <a:pt x="748332" y="784860"/>
                </a:lnTo>
                <a:lnTo>
                  <a:pt x="754356" y="783590"/>
                </a:lnTo>
                <a:close/>
              </a:path>
              <a:path w="770255" h="909320">
                <a:moveTo>
                  <a:pt x="465651" y="593090"/>
                </a:moveTo>
                <a:lnTo>
                  <a:pt x="384981" y="593090"/>
                </a:lnTo>
                <a:lnTo>
                  <a:pt x="387185" y="594360"/>
                </a:lnTo>
                <a:lnTo>
                  <a:pt x="389214" y="595630"/>
                </a:lnTo>
                <a:lnTo>
                  <a:pt x="422248" y="610870"/>
                </a:lnTo>
                <a:lnTo>
                  <a:pt x="438740" y="619760"/>
                </a:lnTo>
                <a:lnTo>
                  <a:pt x="455102" y="627380"/>
                </a:lnTo>
                <a:lnTo>
                  <a:pt x="469634" y="632460"/>
                </a:lnTo>
                <a:lnTo>
                  <a:pt x="484229" y="631190"/>
                </a:lnTo>
                <a:lnTo>
                  <a:pt x="497218" y="623570"/>
                </a:lnTo>
                <a:lnTo>
                  <a:pt x="506934" y="612140"/>
                </a:lnTo>
                <a:lnTo>
                  <a:pt x="514698" y="596900"/>
                </a:lnTo>
                <a:lnTo>
                  <a:pt x="474014" y="596900"/>
                </a:lnTo>
                <a:lnTo>
                  <a:pt x="472353" y="595630"/>
                </a:lnTo>
                <a:lnTo>
                  <a:pt x="470739" y="595630"/>
                </a:lnTo>
                <a:lnTo>
                  <a:pt x="465651" y="593090"/>
                </a:lnTo>
                <a:close/>
              </a:path>
              <a:path w="770255" h="909320">
                <a:moveTo>
                  <a:pt x="257387" y="528319"/>
                </a:moveTo>
                <a:lnTo>
                  <a:pt x="173293" y="528319"/>
                </a:lnTo>
                <a:lnTo>
                  <a:pt x="176871" y="529589"/>
                </a:lnTo>
                <a:lnTo>
                  <a:pt x="187008" y="532129"/>
                </a:lnTo>
                <a:lnTo>
                  <a:pt x="207298" y="535939"/>
                </a:lnTo>
                <a:lnTo>
                  <a:pt x="217410" y="537209"/>
                </a:lnTo>
                <a:lnTo>
                  <a:pt x="220301" y="538479"/>
                </a:lnTo>
                <a:lnTo>
                  <a:pt x="242655" y="575309"/>
                </a:lnTo>
                <a:lnTo>
                  <a:pt x="260697" y="609599"/>
                </a:lnTo>
                <a:lnTo>
                  <a:pt x="268876" y="621029"/>
                </a:lnTo>
                <a:lnTo>
                  <a:pt x="280515" y="628649"/>
                </a:lnTo>
                <a:lnTo>
                  <a:pt x="294088" y="631189"/>
                </a:lnTo>
                <a:lnTo>
                  <a:pt x="308072" y="627379"/>
                </a:lnTo>
                <a:lnTo>
                  <a:pt x="310053" y="627379"/>
                </a:lnTo>
                <a:lnTo>
                  <a:pt x="311011" y="626109"/>
                </a:lnTo>
                <a:lnTo>
                  <a:pt x="336555" y="614680"/>
                </a:lnTo>
                <a:lnTo>
                  <a:pt x="344873" y="610870"/>
                </a:lnTo>
                <a:lnTo>
                  <a:pt x="351962" y="607060"/>
                </a:lnTo>
                <a:lnTo>
                  <a:pt x="366500" y="600710"/>
                </a:lnTo>
                <a:lnTo>
                  <a:pt x="373625" y="596900"/>
                </a:lnTo>
                <a:lnTo>
                  <a:pt x="374998" y="595630"/>
                </a:lnTo>
                <a:lnTo>
                  <a:pt x="292994" y="595629"/>
                </a:lnTo>
                <a:lnTo>
                  <a:pt x="271207" y="554989"/>
                </a:lnTo>
                <a:lnTo>
                  <a:pt x="257387" y="528319"/>
                </a:lnTo>
                <a:close/>
              </a:path>
              <a:path w="770255" h="909320">
                <a:moveTo>
                  <a:pt x="474987" y="2540"/>
                </a:moveTo>
                <a:lnTo>
                  <a:pt x="462880" y="5080"/>
                </a:lnTo>
                <a:lnTo>
                  <a:pt x="391785" y="38100"/>
                </a:lnTo>
                <a:lnTo>
                  <a:pt x="388830" y="39370"/>
                </a:lnTo>
                <a:lnTo>
                  <a:pt x="478310" y="39370"/>
                </a:lnTo>
                <a:lnTo>
                  <a:pt x="504921" y="88900"/>
                </a:lnTo>
                <a:lnTo>
                  <a:pt x="511024" y="100330"/>
                </a:lnTo>
                <a:lnTo>
                  <a:pt x="514096" y="106680"/>
                </a:lnTo>
                <a:lnTo>
                  <a:pt x="517236" y="111760"/>
                </a:lnTo>
                <a:lnTo>
                  <a:pt x="620979" y="146050"/>
                </a:lnTo>
                <a:lnTo>
                  <a:pt x="621922" y="147320"/>
                </a:lnTo>
                <a:lnTo>
                  <a:pt x="623615" y="147320"/>
                </a:lnTo>
                <a:lnTo>
                  <a:pt x="622609" y="154940"/>
                </a:lnTo>
                <a:lnTo>
                  <a:pt x="621666" y="162560"/>
                </a:lnTo>
                <a:lnTo>
                  <a:pt x="620628" y="170180"/>
                </a:lnTo>
                <a:lnTo>
                  <a:pt x="616204" y="200660"/>
                </a:lnTo>
                <a:lnTo>
                  <a:pt x="614020" y="215900"/>
                </a:lnTo>
                <a:lnTo>
                  <a:pt x="611923" y="231140"/>
                </a:lnTo>
                <a:lnTo>
                  <a:pt x="611889" y="232410"/>
                </a:lnTo>
                <a:lnTo>
                  <a:pt x="611787" y="236220"/>
                </a:lnTo>
                <a:lnTo>
                  <a:pt x="611719" y="238760"/>
                </a:lnTo>
                <a:lnTo>
                  <a:pt x="674553" y="317500"/>
                </a:lnTo>
                <a:lnTo>
                  <a:pt x="675830" y="318770"/>
                </a:lnTo>
                <a:lnTo>
                  <a:pt x="677412" y="321310"/>
                </a:lnTo>
                <a:lnTo>
                  <a:pt x="631857" y="368300"/>
                </a:lnTo>
                <a:lnTo>
                  <a:pt x="626379" y="373380"/>
                </a:lnTo>
                <a:lnTo>
                  <a:pt x="620740" y="379730"/>
                </a:lnTo>
                <a:lnTo>
                  <a:pt x="615390" y="386080"/>
                </a:lnTo>
                <a:lnTo>
                  <a:pt x="611785" y="393700"/>
                </a:lnTo>
                <a:lnTo>
                  <a:pt x="610046" y="401320"/>
                </a:lnTo>
                <a:lnTo>
                  <a:pt x="610082" y="402590"/>
                </a:lnTo>
                <a:lnTo>
                  <a:pt x="610188" y="406400"/>
                </a:lnTo>
                <a:lnTo>
                  <a:pt x="610294" y="410210"/>
                </a:lnTo>
                <a:lnTo>
                  <a:pt x="612592" y="427990"/>
                </a:lnTo>
                <a:lnTo>
                  <a:pt x="619734" y="488950"/>
                </a:lnTo>
                <a:lnTo>
                  <a:pt x="620006" y="492760"/>
                </a:lnTo>
                <a:lnTo>
                  <a:pt x="584562" y="497840"/>
                </a:lnTo>
                <a:lnTo>
                  <a:pt x="562134" y="501650"/>
                </a:lnTo>
                <a:lnTo>
                  <a:pt x="550939" y="504190"/>
                </a:lnTo>
                <a:lnTo>
                  <a:pt x="539790" y="505460"/>
                </a:lnTo>
                <a:lnTo>
                  <a:pt x="531714" y="508000"/>
                </a:lnTo>
                <a:lnTo>
                  <a:pt x="477240" y="590550"/>
                </a:lnTo>
                <a:lnTo>
                  <a:pt x="476266" y="593090"/>
                </a:lnTo>
                <a:lnTo>
                  <a:pt x="475244" y="594360"/>
                </a:lnTo>
                <a:lnTo>
                  <a:pt x="474014" y="596900"/>
                </a:lnTo>
                <a:lnTo>
                  <a:pt x="514698" y="596900"/>
                </a:lnTo>
                <a:lnTo>
                  <a:pt x="515992" y="594360"/>
                </a:lnTo>
                <a:lnTo>
                  <a:pt x="524891" y="579120"/>
                </a:lnTo>
                <a:lnTo>
                  <a:pt x="533917" y="562610"/>
                </a:lnTo>
                <a:lnTo>
                  <a:pt x="542825" y="546100"/>
                </a:lnTo>
                <a:lnTo>
                  <a:pt x="544406" y="543560"/>
                </a:lnTo>
                <a:lnTo>
                  <a:pt x="547665" y="541020"/>
                </a:lnTo>
                <a:lnTo>
                  <a:pt x="551402" y="541020"/>
                </a:lnTo>
                <a:lnTo>
                  <a:pt x="562162" y="538480"/>
                </a:lnTo>
                <a:lnTo>
                  <a:pt x="572884" y="537210"/>
                </a:lnTo>
                <a:lnTo>
                  <a:pt x="594257" y="532130"/>
                </a:lnTo>
                <a:lnTo>
                  <a:pt x="597436" y="530860"/>
                </a:lnTo>
                <a:lnTo>
                  <a:pt x="639059" y="530860"/>
                </a:lnTo>
                <a:lnTo>
                  <a:pt x="635419" y="524510"/>
                </a:lnTo>
                <a:lnTo>
                  <a:pt x="645122" y="516890"/>
                </a:lnTo>
                <a:lnTo>
                  <a:pt x="651967" y="506730"/>
                </a:lnTo>
                <a:lnTo>
                  <a:pt x="655554" y="496570"/>
                </a:lnTo>
                <a:lnTo>
                  <a:pt x="655481" y="483870"/>
                </a:lnTo>
                <a:lnTo>
                  <a:pt x="653361" y="464820"/>
                </a:lnTo>
                <a:lnTo>
                  <a:pt x="651169" y="447040"/>
                </a:lnTo>
                <a:lnTo>
                  <a:pt x="648904" y="427990"/>
                </a:lnTo>
                <a:lnTo>
                  <a:pt x="646568" y="410210"/>
                </a:lnTo>
                <a:lnTo>
                  <a:pt x="645881" y="406400"/>
                </a:lnTo>
                <a:lnTo>
                  <a:pt x="646952" y="402590"/>
                </a:lnTo>
                <a:lnTo>
                  <a:pt x="649379" y="400050"/>
                </a:lnTo>
                <a:lnTo>
                  <a:pt x="662226" y="387350"/>
                </a:lnTo>
                <a:lnTo>
                  <a:pt x="675026" y="373380"/>
                </a:lnTo>
                <a:lnTo>
                  <a:pt x="700588" y="346710"/>
                </a:lnTo>
                <a:lnTo>
                  <a:pt x="709156" y="335280"/>
                </a:lnTo>
                <a:lnTo>
                  <a:pt x="712346" y="321310"/>
                </a:lnTo>
                <a:lnTo>
                  <a:pt x="710101" y="307340"/>
                </a:lnTo>
                <a:lnTo>
                  <a:pt x="702361" y="294640"/>
                </a:lnTo>
                <a:lnTo>
                  <a:pt x="701435" y="293370"/>
                </a:lnTo>
                <a:lnTo>
                  <a:pt x="700956" y="293370"/>
                </a:lnTo>
                <a:lnTo>
                  <a:pt x="676228" y="266700"/>
                </a:lnTo>
                <a:lnTo>
                  <a:pt x="663819" y="252730"/>
                </a:lnTo>
                <a:lnTo>
                  <a:pt x="651344" y="240030"/>
                </a:lnTo>
                <a:lnTo>
                  <a:pt x="648197" y="236220"/>
                </a:lnTo>
                <a:lnTo>
                  <a:pt x="646824" y="232410"/>
                </a:lnTo>
                <a:lnTo>
                  <a:pt x="647750" y="227330"/>
                </a:lnTo>
                <a:lnTo>
                  <a:pt x="650473" y="209550"/>
                </a:lnTo>
                <a:lnTo>
                  <a:pt x="653107" y="190500"/>
                </a:lnTo>
                <a:lnTo>
                  <a:pt x="655654" y="172720"/>
                </a:lnTo>
                <a:lnTo>
                  <a:pt x="658116" y="153670"/>
                </a:lnTo>
                <a:lnTo>
                  <a:pt x="642375" y="116840"/>
                </a:lnTo>
                <a:lnTo>
                  <a:pt x="626969" y="110490"/>
                </a:lnTo>
                <a:lnTo>
                  <a:pt x="590361" y="104140"/>
                </a:lnTo>
                <a:lnTo>
                  <a:pt x="553718" y="96520"/>
                </a:lnTo>
                <a:lnTo>
                  <a:pt x="550188" y="96520"/>
                </a:lnTo>
                <a:lnTo>
                  <a:pt x="547153" y="93980"/>
                </a:lnTo>
                <a:lnTo>
                  <a:pt x="545683" y="90170"/>
                </a:lnTo>
                <a:lnTo>
                  <a:pt x="536438" y="73660"/>
                </a:lnTo>
                <a:lnTo>
                  <a:pt x="517822" y="38100"/>
                </a:lnTo>
                <a:lnTo>
                  <a:pt x="508450" y="21590"/>
                </a:lnTo>
                <a:lnTo>
                  <a:pt x="502640" y="12700"/>
                </a:lnTo>
                <a:lnTo>
                  <a:pt x="494696" y="6350"/>
                </a:lnTo>
                <a:lnTo>
                  <a:pt x="485263" y="3810"/>
                </a:lnTo>
                <a:lnTo>
                  <a:pt x="474987" y="2540"/>
                </a:lnTo>
                <a:close/>
              </a:path>
              <a:path w="770255" h="909320">
                <a:moveTo>
                  <a:pt x="384480" y="556260"/>
                </a:moveTo>
                <a:lnTo>
                  <a:pt x="375970" y="557530"/>
                </a:lnTo>
                <a:lnTo>
                  <a:pt x="367826" y="561340"/>
                </a:lnTo>
                <a:lnTo>
                  <a:pt x="333285" y="576580"/>
                </a:lnTo>
                <a:lnTo>
                  <a:pt x="296939" y="594359"/>
                </a:lnTo>
                <a:lnTo>
                  <a:pt x="295102" y="594359"/>
                </a:lnTo>
                <a:lnTo>
                  <a:pt x="292994" y="595629"/>
                </a:lnTo>
                <a:lnTo>
                  <a:pt x="374998" y="595630"/>
                </a:lnTo>
                <a:lnTo>
                  <a:pt x="376372" y="594360"/>
                </a:lnTo>
                <a:lnTo>
                  <a:pt x="379519" y="593090"/>
                </a:lnTo>
                <a:lnTo>
                  <a:pt x="465651" y="593090"/>
                </a:lnTo>
                <a:lnTo>
                  <a:pt x="435118" y="577850"/>
                </a:lnTo>
                <a:lnTo>
                  <a:pt x="418097" y="568960"/>
                </a:lnTo>
                <a:lnTo>
                  <a:pt x="401098" y="561340"/>
                </a:lnTo>
                <a:lnTo>
                  <a:pt x="392981" y="557530"/>
                </a:lnTo>
                <a:lnTo>
                  <a:pt x="384480" y="556260"/>
                </a:lnTo>
                <a:close/>
              </a:path>
              <a:path w="770255" h="909320">
                <a:moveTo>
                  <a:pt x="385604" y="137160"/>
                </a:moveTo>
                <a:lnTo>
                  <a:pt x="337889" y="143510"/>
                </a:lnTo>
                <a:lnTo>
                  <a:pt x="294939" y="161289"/>
                </a:lnTo>
                <a:lnTo>
                  <a:pt x="258474" y="189229"/>
                </a:lnTo>
                <a:lnTo>
                  <a:pt x="230212" y="226059"/>
                </a:lnTo>
                <a:lnTo>
                  <a:pt x="211872" y="267969"/>
                </a:lnTo>
                <a:lnTo>
                  <a:pt x="205174" y="316229"/>
                </a:lnTo>
                <a:lnTo>
                  <a:pt x="211575" y="364489"/>
                </a:lnTo>
                <a:lnTo>
                  <a:pt x="229531" y="407669"/>
                </a:lnTo>
                <a:lnTo>
                  <a:pt x="257368" y="443229"/>
                </a:lnTo>
                <a:lnTo>
                  <a:pt x="293411" y="471169"/>
                </a:lnTo>
                <a:lnTo>
                  <a:pt x="335985" y="490220"/>
                </a:lnTo>
                <a:lnTo>
                  <a:pt x="383416" y="496570"/>
                </a:lnTo>
                <a:lnTo>
                  <a:pt x="431130" y="490220"/>
                </a:lnTo>
                <a:lnTo>
                  <a:pt x="474080" y="472440"/>
                </a:lnTo>
                <a:lnTo>
                  <a:pt x="488998" y="461010"/>
                </a:lnTo>
                <a:lnTo>
                  <a:pt x="384246" y="461010"/>
                </a:lnTo>
                <a:lnTo>
                  <a:pt x="338845" y="453390"/>
                </a:lnTo>
                <a:lnTo>
                  <a:pt x="299441" y="433069"/>
                </a:lnTo>
                <a:lnTo>
                  <a:pt x="268398" y="401319"/>
                </a:lnTo>
                <a:lnTo>
                  <a:pt x="248077" y="361949"/>
                </a:lnTo>
                <a:lnTo>
                  <a:pt x="240842" y="316229"/>
                </a:lnTo>
                <a:lnTo>
                  <a:pt x="248440" y="270509"/>
                </a:lnTo>
                <a:lnTo>
                  <a:pt x="268978" y="231139"/>
                </a:lnTo>
                <a:lnTo>
                  <a:pt x="300112" y="200659"/>
                </a:lnTo>
                <a:lnTo>
                  <a:pt x="339492" y="180340"/>
                </a:lnTo>
                <a:lnTo>
                  <a:pt x="384773" y="172720"/>
                </a:lnTo>
                <a:lnTo>
                  <a:pt x="489095" y="172720"/>
                </a:lnTo>
                <a:lnTo>
                  <a:pt x="475960" y="162560"/>
                </a:lnTo>
                <a:lnTo>
                  <a:pt x="433234" y="144780"/>
                </a:lnTo>
                <a:lnTo>
                  <a:pt x="385604" y="137160"/>
                </a:lnTo>
                <a:close/>
              </a:path>
              <a:path w="770255" h="909320">
                <a:moveTo>
                  <a:pt x="489095" y="172720"/>
                </a:moveTo>
                <a:lnTo>
                  <a:pt x="384773" y="172720"/>
                </a:lnTo>
                <a:lnTo>
                  <a:pt x="430172" y="180340"/>
                </a:lnTo>
                <a:lnTo>
                  <a:pt x="469573" y="200660"/>
                </a:lnTo>
                <a:lnTo>
                  <a:pt x="500615" y="232410"/>
                </a:lnTo>
                <a:lnTo>
                  <a:pt x="520936" y="271780"/>
                </a:lnTo>
                <a:lnTo>
                  <a:pt x="528177" y="317500"/>
                </a:lnTo>
                <a:lnTo>
                  <a:pt x="520770" y="363220"/>
                </a:lnTo>
                <a:lnTo>
                  <a:pt x="500301" y="402590"/>
                </a:lnTo>
                <a:lnTo>
                  <a:pt x="469142" y="433070"/>
                </a:lnTo>
                <a:lnTo>
                  <a:pt x="429667" y="453390"/>
                </a:lnTo>
                <a:lnTo>
                  <a:pt x="384246" y="461010"/>
                </a:lnTo>
                <a:lnTo>
                  <a:pt x="488998" y="461010"/>
                </a:lnTo>
                <a:lnTo>
                  <a:pt x="510546" y="444500"/>
                </a:lnTo>
                <a:lnTo>
                  <a:pt x="538808" y="408940"/>
                </a:lnTo>
                <a:lnTo>
                  <a:pt x="557147" y="365760"/>
                </a:lnTo>
                <a:lnTo>
                  <a:pt x="563845" y="318770"/>
                </a:lnTo>
                <a:lnTo>
                  <a:pt x="557724" y="270510"/>
                </a:lnTo>
                <a:lnTo>
                  <a:pt x="539904" y="227330"/>
                </a:lnTo>
                <a:lnTo>
                  <a:pt x="512083" y="190500"/>
                </a:lnTo>
                <a:lnTo>
                  <a:pt x="489095" y="172720"/>
                </a:lnTo>
                <a:close/>
              </a:path>
              <a:path w="770255" h="909320">
                <a:moveTo>
                  <a:pt x="322574" y="306070"/>
                </a:moveTo>
                <a:lnTo>
                  <a:pt x="296988" y="326389"/>
                </a:lnTo>
                <a:lnTo>
                  <a:pt x="298870" y="332739"/>
                </a:lnTo>
                <a:lnTo>
                  <a:pt x="303535" y="339089"/>
                </a:lnTo>
                <a:lnTo>
                  <a:pt x="322693" y="359410"/>
                </a:lnTo>
                <a:lnTo>
                  <a:pt x="332320" y="368300"/>
                </a:lnTo>
                <a:lnTo>
                  <a:pt x="341982" y="378460"/>
                </a:lnTo>
                <a:lnTo>
                  <a:pt x="342589" y="378460"/>
                </a:lnTo>
                <a:lnTo>
                  <a:pt x="343244" y="379730"/>
                </a:lnTo>
                <a:lnTo>
                  <a:pt x="343963" y="379730"/>
                </a:lnTo>
                <a:lnTo>
                  <a:pt x="350613" y="383540"/>
                </a:lnTo>
                <a:lnTo>
                  <a:pt x="357933" y="384810"/>
                </a:lnTo>
                <a:lnTo>
                  <a:pt x="365052" y="382270"/>
                </a:lnTo>
                <a:lnTo>
                  <a:pt x="371101" y="378460"/>
                </a:lnTo>
                <a:lnTo>
                  <a:pt x="394565" y="354330"/>
                </a:lnTo>
                <a:lnTo>
                  <a:pt x="411489" y="337820"/>
                </a:lnTo>
                <a:lnTo>
                  <a:pt x="356342" y="337820"/>
                </a:lnTo>
                <a:lnTo>
                  <a:pt x="343585" y="325120"/>
                </a:lnTo>
                <a:lnTo>
                  <a:pt x="331104" y="312420"/>
                </a:lnTo>
                <a:lnTo>
                  <a:pt x="330529" y="311150"/>
                </a:lnTo>
                <a:lnTo>
                  <a:pt x="329922" y="311150"/>
                </a:lnTo>
                <a:lnTo>
                  <a:pt x="329268" y="309880"/>
                </a:lnTo>
                <a:lnTo>
                  <a:pt x="322574" y="306070"/>
                </a:lnTo>
                <a:close/>
              </a:path>
              <a:path w="770255" h="909320">
                <a:moveTo>
                  <a:pt x="457895" y="250190"/>
                </a:moveTo>
                <a:lnTo>
                  <a:pt x="450449" y="250190"/>
                </a:lnTo>
                <a:lnTo>
                  <a:pt x="443262" y="251460"/>
                </a:lnTo>
                <a:lnTo>
                  <a:pt x="437212" y="256540"/>
                </a:lnTo>
                <a:lnTo>
                  <a:pt x="430131" y="264160"/>
                </a:lnTo>
                <a:lnTo>
                  <a:pt x="356342" y="337820"/>
                </a:lnTo>
                <a:lnTo>
                  <a:pt x="411489" y="337820"/>
                </a:lnTo>
                <a:lnTo>
                  <a:pt x="417999" y="331470"/>
                </a:lnTo>
                <a:lnTo>
                  <a:pt x="441399" y="307340"/>
                </a:lnTo>
                <a:lnTo>
                  <a:pt x="464765" y="284480"/>
                </a:lnTo>
                <a:lnTo>
                  <a:pt x="465660" y="283210"/>
                </a:lnTo>
                <a:lnTo>
                  <a:pt x="466490" y="281940"/>
                </a:lnTo>
                <a:lnTo>
                  <a:pt x="467225" y="281940"/>
                </a:lnTo>
                <a:lnTo>
                  <a:pt x="470910" y="274320"/>
                </a:lnTo>
                <a:lnTo>
                  <a:pt x="471541" y="267970"/>
                </a:lnTo>
                <a:lnTo>
                  <a:pt x="471667" y="266700"/>
                </a:lnTo>
                <a:lnTo>
                  <a:pt x="469577" y="260350"/>
                </a:lnTo>
                <a:lnTo>
                  <a:pt x="464717" y="254000"/>
                </a:lnTo>
                <a:lnTo>
                  <a:pt x="457895" y="250190"/>
                </a:lnTo>
                <a:close/>
              </a:path>
              <a:path w="770255" h="909320">
                <a:moveTo>
                  <a:pt x="382329" y="38100"/>
                </a:moveTo>
                <a:lnTo>
                  <a:pt x="297417" y="38099"/>
                </a:lnTo>
                <a:lnTo>
                  <a:pt x="305883" y="41910"/>
                </a:lnTo>
                <a:lnTo>
                  <a:pt x="355425" y="66040"/>
                </a:lnTo>
                <a:lnTo>
                  <a:pt x="370557" y="73660"/>
                </a:lnTo>
                <a:lnTo>
                  <a:pt x="378532" y="76200"/>
                </a:lnTo>
                <a:lnTo>
                  <a:pt x="386881" y="77470"/>
                </a:lnTo>
                <a:lnTo>
                  <a:pt x="395243" y="76200"/>
                </a:lnTo>
                <a:lnTo>
                  <a:pt x="403253" y="73660"/>
                </a:lnTo>
                <a:lnTo>
                  <a:pt x="440464" y="55880"/>
                </a:lnTo>
                <a:lnTo>
                  <a:pt x="478310" y="39370"/>
                </a:lnTo>
                <a:lnTo>
                  <a:pt x="385252" y="39370"/>
                </a:lnTo>
                <a:lnTo>
                  <a:pt x="382329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5154783" y="6917214"/>
            <a:ext cx="958850" cy="920750"/>
          </a:xfrm>
          <a:custGeom>
            <a:avLst/>
            <a:gdLst/>
            <a:ahLst/>
            <a:cxnLst/>
            <a:rect l="l" t="t" r="r" b="b"/>
            <a:pathLst>
              <a:path w="958850" h="920750">
                <a:moveTo>
                  <a:pt x="478272" y="0"/>
                </a:moveTo>
                <a:lnTo>
                  <a:pt x="429809" y="5080"/>
                </a:lnTo>
                <a:lnTo>
                  <a:pt x="384663" y="19050"/>
                </a:lnTo>
                <a:lnTo>
                  <a:pt x="343808" y="40640"/>
                </a:lnTo>
                <a:lnTo>
                  <a:pt x="308214" y="69850"/>
                </a:lnTo>
                <a:lnTo>
                  <a:pt x="278849" y="105410"/>
                </a:lnTo>
                <a:lnTo>
                  <a:pt x="256674" y="146050"/>
                </a:lnTo>
                <a:lnTo>
                  <a:pt x="242659" y="191770"/>
                </a:lnTo>
                <a:lnTo>
                  <a:pt x="237772" y="240030"/>
                </a:lnTo>
                <a:lnTo>
                  <a:pt x="242238" y="274320"/>
                </a:lnTo>
                <a:lnTo>
                  <a:pt x="254627" y="314960"/>
                </a:lnTo>
                <a:lnTo>
                  <a:pt x="273424" y="361950"/>
                </a:lnTo>
                <a:lnTo>
                  <a:pt x="297117" y="412750"/>
                </a:lnTo>
                <a:lnTo>
                  <a:pt x="324191" y="466090"/>
                </a:lnTo>
                <a:lnTo>
                  <a:pt x="353131" y="519430"/>
                </a:lnTo>
                <a:lnTo>
                  <a:pt x="382425" y="571500"/>
                </a:lnTo>
                <a:lnTo>
                  <a:pt x="204296" y="571500"/>
                </a:lnTo>
                <a:lnTo>
                  <a:pt x="199251" y="574040"/>
                </a:lnTo>
                <a:lnTo>
                  <a:pt x="3060" y="896620"/>
                </a:lnTo>
                <a:lnTo>
                  <a:pt x="1147" y="899160"/>
                </a:lnTo>
                <a:lnTo>
                  <a:pt x="0" y="902970"/>
                </a:lnTo>
                <a:lnTo>
                  <a:pt x="0" y="914400"/>
                </a:lnTo>
                <a:lnTo>
                  <a:pt x="6886" y="920750"/>
                </a:lnTo>
                <a:lnTo>
                  <a:pt x="946593" y="920750"/>
                </a:lnTo>
                <a:lnTo>
                  <a:pt x="956293" y="914400"/>
                </a:lnTo>
                <a:lnTo>
                  <a:pt x="958590" y="905510"/>
                </a:lnTo>
                <a:lnTo>
                  <a:pt x="954251" y="897890"/>
                </a:lnTo>
                <a:lnTo>
                  <a:pt x="949612" y="890270"/>
                </a:lnTo>
                <a:lnTo>
                  <a:pt x="42585" y="890270"/>
                </a:lnTo>
                <a:lnTo>
                  <a:pt x="69750" y="845820"/>
                </a:lnTo>
                <a:lnTo>
                  <a:pt x="293089" y="845820"/>
                </a:lnTo>
                <a:lnTo>
                  <a:pt x="296451" y="824230"/>
                </a:lnTo>
                <a:lnTo>
                  <a:pt x="290736" y="816610"/>
                </a:lnTo>
                <a:lnTo>
                  <a:pt x="282367" y="815340"/>
                </a:lnTo>
                <a:lnTo>
                  <a:pt x="88374" y="815340"/>
                </a:lnTo>
                <a:lnTo>
                  <a:pt x="113576" y="773430"/>
                </a:lnTo>
                <a:lnTo>
                  <a:pt x="299393" y="773430"/>
                </a:lnTo>
                <a:lnTo>
                  <a:pt x="306061" y="767080"/>
                </a:lnTo>
                <a:lnTo>
                  <a:pt x="306565" y="759460"/>
                </a:lnTo>
                <a:lnTo>
                  <a:pt x="309139" y="742950"/>
                </a:lnTo>
                <a:lnTo>
                  <a:pt x="132203" y="742950"/>
                </a:lnTo>
                <a:lnTo>
                  <a:pt x="218022" y="601980"/>
                </a:lnTo>
                <a:lnTo>
                  <a:pt x="435607" y="601980"/>
                </a:lnTo>
                <a:lnTo>
                  <a:pt x="422500" y="579120"/>
                </a:lnTo>
                <a:lnTo>
                  <a:pt x="422181" y="579120"/>
                </a:lnTo>
                <a:lnTo>
                  <a:pt x="421830" y="577850"/>
                </a:lnTo>
                <a:lnTo>
                  <a:pt x="421415" y="577850"/>
                </a:lnTo>
                <a:lnTo>
                  <a:pt x="391405" y="524510"/>
                </a:lnTo>
                <a:lnTo>
                  <a:pt x="361183" y="469900"/>
                </a:lnTo>
                <a:lnTo>
                  <a:pt x="332510" y="415290"/>
                </a:lnTo>
                <a:lnTo>
                  <a:pt x="307144" y="363220"/>
                </a:lnTo>
                <a:lnTo>
                  <a:pt x="286847" y="314960"/>
                </a:lnTo>
                <a:lnTo>
                  <a:pt x="273378" y="273050"/>
                </a:lnTo>
                <a:lnTo>
                  <a:pt x="268497" y="240030"/>
                </a:lnTo>
                <a:lnTo>
                  <a:pt x="272774" y="198120"/>
                </a:lnTo>
                <a:lnTo>
                  <a:pt x="285002" y="158750"/>
                </a:lnTo>
                <a:lnTo>
                  <a:pt x="304338" y="123190"/>
                </a:lnTo>
                <a:lnTo>
                  <a:pt x="329939" y="91440"/>
                </a:lnTo>
                <a:lnTo>
                  <a:pt x="360986" y="66040"/>
                </a:lnTo>
                <a:lnTo>
                  <a:pt x="396616" y="46990"/>
                </a:lnTo>
                <a:lnTo>
                  <a:pt x="435990" y="34290"/>
                </a:lnTo>
                <a:lnTo>
                  <a:pt x="478272" y="30480"/>
                </a:lnTo>
                <a:lnTo>
                  <a:pt x="593498" y="30480"/>
                </a:lnTo>
                <a:lnTo>
                  <a:pt x="571869" y="19050"/>
                </a:lnTo>
                <a:lnTo>
                  <a:pt x="526731" y="5080"/>
                </a:lnTo>
                <a:lnTo>
                  <a:pt x="478272" y="0"/>
                </a:lnTo>
                <a:close/>
              </a:path>
              <a:path w="958850" h="920750">
                <a:moveTo>
                  <a:pt x="293089" y="845820"/>
                </a:moveTo>
                <a:lnTo>
                  <a:pt x="262113" y="845820"/>
                </a:lnTo>
                <a:lnTo>
                  <a:pt x="255154" y="890270"/>
                </a:lnTo>
                <a:lnTo>
                  <a:pt x="286167" y="890270"/>
                </a:lnTo>
                <a:lnTo>
                  <a:pt x="293089" y="845820"/>
                </a:lnTo>
                <a:close/>
              </a:path>
              <a:path w="958850" h="920750">
                <a:moveTo>
                  <a:pt x="352944" y="815340"/>
                </a:moveTo>
                <a:lnTo>
                  <a:pt x="345255" y="815340"/>
                </a:lnTo>
                <a:lnTo>
                  <a:pt x="338842" y="820420"/>
                </a:lnTo>
                <a:lnTo>
                  <a:pt x="337757" y="828040"/>
                </a:lnTo>
                <a:lnTo>
                  <a:pt x="328089" y="890270"/>
                </a:lnTo>
                <a:lnTo>
                  <a:pt x="359070" y="890270"/>
                </a:lnTo>
                <a:lnTo>
                  <a:pt x="366026" y="845820"/>
                </a:lnTo>
                <a:lnTo>
                  <a:pt x="922552" y="845820"/>
                </a:lnTo>
                <a:lnTo>
                  <a:pt x="906315" y="819150"/>
                </a:lnTo>
                <a:lnTo>
                  <a:pt x="870114" y="819150"/>
                </a:lnTo>
                <a:lnTo>
                  <a:pt x="352944" y="815340"/>
                </a:lnTo>
                <a:close/>
              </a:path>
              <a:path w="958850" h="920750">
                <a:moveTo>
                  <a:pt x="922552" y="845820"/>
                </a:moveTo>
                <a:lnTo>
                  <a:pt x="366026" y="845820"/>
                </a:lnTo>
                <a:lnTo>
                  <a:pt x="888747" y="849630"/>
                </a:lnTo>
                <a:lnTo>
                  <a:pt x="913921" y="890270"/>
                </a:lnTo>
                <a:lnTo>
                  <a:pt x="949612" y="890270"/>
                </a:lnTo>
                <a:lnTo>
                  <a:pt x="922552" y="845820"/>
                </a:lnTo>
                <a:close/>
              </a:path>
              <a:path w="958850" h="920750">
                <a:moveTo>
                  <a:pt x="435607" y="601980"/>
                </a:moveTo>
                <a:lnTo>
                  <a:pt x="373045" y="601980"/>
                </a:lnTo>
                <a:lnTo>
                  <a:pt x="347711" y="764540"/>
                </a:lnTo>
                <a:lnTo>
                  <a:pt x="353423" y="772160"/>
                </a:lnTo>
                <a:lnTo>
                  <a:pt x="361814" y="773430"/>
                </a:lnTo>
                <a:lnTo>
                  <a:pt x="844908" y="777240"/>
                </a:lnTo>
                <a:lnTo>
                  <a:pt x="870114" y="819150"/>
                </a:lnTo>
                <a:lnTo>
                  <a:pt x="906315" y="819150"/>
                </a:lnTo>
                <a:lnTo>
                  <a:pt x="862245" y="746760"/>
                </a:lnTo>
                <a:lnTo>
                  <a:pt x="826306" y="746760"/>
                </a:lnTo>
                <a:lnTo>
                  <a:pt x="382043" y="742950"/>
                </a:lnTo>
                <a:lnTo>
                  <a:pt x="403197" y="607060"/>
                </a:lnTo>
                <a:lnTo>
                  <a:pt x="438519" y="607060"/>
                </a:lnTo>
                <a:lnTo>
                  <a:pt x="435607" y="601980"/>
                </a:lnTo>
                <a:close/>
              </a:path>
              <a:path w="958850" h="920750">
                <a:moveTo>
                  <a:pt x="774106" y="601980"/>
                </a:moveTo>
                <a:lnTo>
                  <a:pt x="738500" y="601980"/>
                </a:lnTo>
                <a:lnTo>
                  <a:pt x="826306" y="746760"/>
                </a:lnTo>
                <a:lnTo>
                  <a:pt x="862245" y="746760"/>
                </a:lnTo>
                <a:lnTo>
                  <a:pt x="774106" y="601980"/>
                </a:lnTo>
                <a:close/>
              </a:path>
              <a:path w="958850" h="920750">
                <a:moveTo>
                  <a:pt x="331120" y="601980"/>
                </a:moveTo>
                <a:lnTo>
                  <a:pt x="300133" y="601980"/>
                </a:lnTo>
                <a:lnTo>
                  <a:pt x="278133" y="742950"/>
                </a:lnTo>
                <a:lnTo>
                  <a:pt x="309139" y="742950"/>
                </a:lnTo>
                <a:lnTo>
                  <a:pt x="331120" y="601980"/>
                </a:lnTo>
                <a:close/>
              </a:path>
              <a:path w="958850" h="920750">
                <a:moveTo>
                  <a:pt x="486153" y="721360"/>
                </a:moveTo>
                <a:lnTo>
                  <a:pt x="471540" y="721360"/>
                </a:lnTo>
                <a:lnTo>
                  <a:pt x="472497" y="722630"/>
                </a:lnTo>
                <a:lnTo>
                  <a:pt x="485100" y="722630"/>
                </a:lnTo>
                <a:lnTo>
                  <a:pt x="486153" y="721360"/>
                </a:lnTo>
                <a:close/>
              </a:path>
              <a:path w="958850" h="920750">
                <a:moveTo>
                  <a:pt x="487270" y="720090"/>
                </a:moveTo>
                <a:lnTo>
                  <a:pt x="469211" y="720090"/>
                </a:lnTo>
                <a:lnTo>
                  <a:pt x="470487" y="721360"/>
                </a:lnTo>
                <a:lnTo>
                  <a:pt x="486727" y="721360"/>
                </a:lnTo>
                <a:lnTo>
                  <a:pt x="487270" y="720090"/>
                </a:lnTo>
                <a:close/>
              </a:path>
              <a:path w="958850" h="920750">
                <a:moveTo>
                  <a:pt x="489152" y="718820"/>
                </a:moveTo>
                <a:lnTo>
                  <a:pt x="467360" y="718820"/>
                </a:lnTo>
                <a:lnTo>
                  <a:pt x="467935" y="720090"/>
                </a:lnTo>
                <a:lnTo>
                  <a:pt x="488674" y="720090"/>
                </a:lnTo>
                <a:lnTo>
                  <a:pt x="489152" y="718820"/>
                </a:lnTo>
                <a:close/>
              </a:path>
              <a:path w="958850" h="920750">
                <a:moveTo>
                  <a:pt x="438519" y="607060"/>
                </a:moveTo>
                <a:lnTo>
                  <a:pt x="403197" y="607060"/>
                </a:lnTo>
                <a:lnTo>
                  <a:pt x="416852" y="631190"/>
                </a:lnTo>
                <a:lnTo>
                  <a:pt x="430914" y="655320"/>
                </a:lnTo>
                <a:lnTo>
                  <a:pt x="465095" y="716280"/>
                </a:lnTo>
                <a:lnTo>
                  <a:pt x="465446" y="716280"/>
                </a:lnTo>
                <a:lnTo>
                  <a:pt x="466467" y="717550"/>
                </a:lnTo>
                <a:lnTo>
                  <a:pt x="467233" y="718820"/>
                </a:lnTo>
                <a:lnTo>
                  <a:pt x="489758" y="718820"/>
                </a:lnTo>
                <a:lnTo>
                  <a:pt x="490141" y="717550"/>
                </a:lnTo>
                <a:lnTo>
                  <a:pt x="490684" y="717550"/>
                </a:lnTo>
                <a:lnTo>
                  <a:pt x="491481" y="716280"/>
                </a:lnTo>
                <a:lnTo>
                  <a:pt x="499785" y="701040"/>
                </a:lnTo>
                <a:lnTo>
                  <a:pt x="504274" y="693420"/>
                </a:lnTo>
                <a:lnTo>
                  <a:pt x="509508" y="683260"/>
                </a:lnTo>
                <a:lnTo>
                  <a:pt x="509700" y="683260"/>
                </a:lnTo>
                <a:lnTo>
                  <a:pt x="510147" y="681990"/>
                </a:lnTo>
                <a:lnTo>
                  <a:pt x="510561" y="681990"/>
                </a:lnTo>
                <a:lnTo>
                  <a:pt x="512859" y="678180"/>
                </a:lnTo>
                <a:lnTo>
                  <a:pt x="513018" y="676910"/>
                </a:lnTo>
                <a:lnTo>
                  <a:pt x="478272" y="676910"/>
                </a:lnTo>
                <a:lnTo>
                  <a:pt x="470430" y="662940"/>
                </a:lnTo>
                <a:lnTo>
                  <a:pt x="461936" y="647700"/>
                </a:lnTo>
                <a:lnTo>
                  <a:pt x="443175" y="615950"/>
                </a:lnTo>
                <a:lnTo>
                  <a:pt x="443016" y="614680"/>
                </a:lnTo>
                <a:lnTo>
                  <a:pt x="442888" y="614680"/>
                </a:lnTo>
                <a:lnTo>
                  <a:pt x="438519" y="607060"/>
                </a:lnTo>
                <a:close/>
              </a:path>
              <a:path w="958850" h="920750">
                <a:moveTo>
                  <a:pt x="593498" y="30480"/>
                </a:moveTo>
                <a:lnTo>
                  <a:pt x="478272" y="30480"/>
                </a:lnTo>
                <a:lnTo>
                  <a:pt x="520554" y="34290"/>
                </a:lnTo>
                <a:lnTo>
                  <a:pt x="559928" y="46990"/>
                </a:lnTo>
                <a:lnTo>
                  <a:pt x="595558" y="66040"/>
                </a:lnTo>
                <a:lnTo>
                  <a:pt x="626604" y="91440"/>
                </a:lnTo>
                <a:lnTo>
                  <a:pt x="652206" y="123190"/>
                </a:lnTo>
                <a:lnTo>
                  <a:pt x="671541" y="158750"/>
                </a:lnTo>
                <a:lnTo>
                  <a:pt x="683762" y="198120"/>
                </a:lnTo>
                <a:lnTo>
                  <a:pt x="688024" y="240030"/>
                </a:lnTo>
                <a:lnTo>
                  <a:pt x="683127" y="273050"/>
                </a:lnTo>
                <a:lnTo>
                  <a:pt x="669615" y="314960"/>
                </a:lnTo>
                <a:lnTo>
                  <a:pt x="649258" y="363220"/>
                </a:lnTo>
                <a:lnTo>
                  <a:pt x="623826" y="415290"/>
                </a:lnTo>
                <a:lnTo>
                  <a:pt x="595089" y="471170"/>
                </a:lnTo>
                <a:lnTo>
                  <a:pt x="564816" y="525780"/>
                </a:lnTo>
                <a:lnTo>
                  <a:pt x="534778" y="577850"/>
                </a:lnTo>
                <a:lnTo>
                  <a:pt x="534332" y="579120"/>
                </a:lnTo>
                <a:lnTo>
                  <a:pt x="494481" y="647700"/>
                </a:lnTo>
                <a:lnTo>
                  <a:pt x="486053" y="662940"/>
                </a:lnTo>
                <a:lnTo>
                  <a:pt x="482074" y="669290"/>
                </a:lnTo>
                <a:lnTo>
                  <a:pt x="478272" y="676910"/>
                </a:lnTo>
                <a:lnTo>
                  <a:pt x="513018" y="676910"/>
                </a:lnTo>
                <a:lnTo>
                  <a:pt x="513912" y="675640"/>
                </a:lnTo>
                <a:lnTo>
                  <a:pt x="518378" y="668020"/>
                </a:lnTo>
                <a:lnTo>
                  <a:pt x="518921" y="666750"/>
                </a:lnTo>
                <a:lnTo>
                  <a:pt x="528872" y="650240"/>
                </a:lnTo>
                <a:lnTo>
                  <a:pt x="541766" y="627380"/>
                </a:lnTo>
                <a:lnTo>
                  <a:pt x="556538" y="601980"/>
                </a:lnTo>
                <a:lnTo>
                  <a:pt x="774106" y="601980"/>
                </a:lnTo>
                <a:lnTo>
                  <a:pt x="760962" y="580390"/>
                </a:lnTo>
                <a:lnTo>
                  <a:pt x="758474" y="575310"/>
                </a:lnTo>
                <a:lnTo>
                  <a:pt x="753209" y="571500"/>
                </a:lnTo>
                <a:lnTo>
                  <a:pt x="574087" y="571500"/>
                </a:lnTo>
                <a:lnTo>
                  <a:pt x="603370" y="519430"/>
                </a:lnTo>
                <a:lnTo>
                  <a:pt x="632312" y="466090"/>
                </a:lnTo>
                <a:lnTo>
                  <a:pt x="659394" y="412750"/>
                </a:lnTo>
                <a:lnTo>
                  <a:pt x="683100" y="361950"/>
                </a:lnTo>
                <a:lnTo>
                  <a:pt x="701912" y="314960"/>
                </a:lnTo>
                <a:lnTo>
                  <a:pt x="714311" y="273050"/>
                </a:lnTo>
                <a:lnTo>
                  <a:pt x="718782" y="240030"/>
                </a:lnTo>
                <a:lnTo>
                  <a:pt x="713894" y="191770"/>
                </a:lnTo>
                <a:lnTo>
                  <a:pt x="699877" y="146050"/>
                </a:lnTo>
                <a:lnTo>
                  <a:pt x="677700" y="105410"/>
                </a:lnTo>
                <a:lnTo>
                  <a:pt x="648333" y="69850"/>
                </a:lnTo>
                <a:lnTo>
                  <a:pt x="612724" y="40640"/>
                </a:lnTo>
                <a:lnTo>
                  <a:pt x="593498" y="30480"/>
                </a:lnTo>
                <a:close/>
              </a:path>
              <a:path w="958850" h="920750">
                <a:moveTo>
                  <a:pt x="478208" y="132080"/>
                </a:moveTo>
                <a:lnTo>
                  <a:pt x="439697" y="139700"/>
                </a:lnTo>
                <a:lnTo>
                  <a:pt x="407153" y="161290"/>
                </a:lnTo>
                <a:lnTo>
                  <a:pt x="394897" y="176530"/>
                </a:lnTo>
                <a:lnTo>
                  <a:pt x="385636" y="193040"/>
                </a:lnTo>
                <a:lnTo>
                  <a:pt x="379779" y="212090"/>
                </a:lnTo>
                <a:lnTo>
                  <a:pt x="377735" y="232410"/>
                </a:lnTo>
                <a:lnTo>
                  <a:pt x="379779" y="252730"/>
                </a:lnTo>
                <a:lnTo>
                  <a:pt x="394897" y="288290"/>
                </a:lnTo>
                <a:lnTo>
                  <a:pt x="439175" y="325120"/>
                </a:lnTo>
                <a:lnTo>
                  <a:pt x="478240" y="332740"/>
                </a:lnTo>
                <a:lnTo>
                  <a:pt x="498477" y="330200"/>
                </a:lnTo>
                <a:lnTo>
                  <a:pt x="517329" y="325120"/>
                </a:lnTo>
                <a:lnTo>
                  <a:pt x="534393" y="314960"/>
                </a:lnTo>
                <a:lnTo>
                  <a:pt x="549264" y="303530"/>
                </a:lnTo>
                <a:lnTo>
                  <a:pt x="550288" y="302260"/>
                </a:lnTo>
                <a:lnTo>
                  <a:pt x="478304" y="302260"/>
                </a:lnTo>
                <a:lnTo>
                  <a:pt x="464220" y="300990"/>
                </a:lnTo>
                <a:lnTo>
                  <a:pt x="428945" y="281940"/>
                </a:lnTo>
                <a:lnTo>
                  <a:pt x="409939" y="246380"/>
                </a:lnTo>
                <a:lnTo>
                  <a:pt x="408525" y="232410"/>
                </a:lnTo>
                <a:lnTo>
                  <a:pt x="409920" y="218440"/>
                </a:lnTo>
                <a:lnTo>
                  <a:pt x="413969" y="205740"/>
                </a:lnTo>
                <a:lnTo>
                  <a:pt x="420392" y="193040"/>
                </a:lnTo>
                <a:lnTo>
                  <a:pt x="428913" y="182880"/>
                </a:lnTo>
                <a:lnTo>
                  <a:pt x="429615" y="182880"/>
                </a:lnTo>
                <a:lnTo>
                  <a:pt x="439842" y="173990"/>
                </a:lnTo>
                <a:lnTo>
                  <a:pt x="451538" y="167640"/>
                </a:lnTo>
                <a:lnTo>
                  <a:pt x="464437" y="163830"/>
                </a:lnTo>
                <a:lnTo>
                  <a:pt x="478272" y="162560"/>
                </a:lnTo>
                <a:lnTo>
                  <a:pt x="550157" y="162560"/>
                </a:lnTo>
                <a:lnTo>
                  <a:pt x="549295" y="161290"/>
                </a:lnTo>
                <a:lnTo>
                  <a:pt x="534437" y="148590"/>
                </a:lnTo>
                <a:lnTo>
                  <a:pt x="517365" y="139700"/>
                </a:lnTo>
                <a:lnTo>
                  <a:pt x="498487" y="134620"/>
                </a:lnTo>
                <a:lnTo>
                  <a:pt x="478208" y="132080"/>
                </a:lnTo>
                <a:close/>
              </a:path>
              <a:path w="958850" h="920750">
                <a:moveTo>
                  <a:pt x="550157" y="162560"/>
                </a:moveTo>
                <a:lnTo>
                  <a:pt x="478272" y="162560"/>
                </a:lnTo>
                <a:lnTo>
                  <a:pt x="492338" y="163830"/>
                </a:lnTo>
                <a:lnTo>
                  <a:pt x="505440" y="167640"/>
                </a:lnTo>
                <a:lnTo>
                  <a:pt x="517298" y="173990"/>
                </a:lnTo>
                <a:lnTo>
                  <a:pt x="527631" y="182880"/>
                </a:lnTo>
                <a:lnTo>
                  <a:pt x="528397" y="184150"/>
                </a:lnTo>
                <a:lnTo>
                  <a:pt x="536601" y="194310"/>
                </a:lnTo>
                <a:lnTo>
                  <a:pt x="542799" y="205740"/>
                </a:lnTo>
                <a:lnTo>
                  <a:pt x="546717" y="218440"/>
                </a:lnTo>
                <a:lnTo>
                  <a:pt x="548083" y="232410"/>
                </a:lnTo>
                <a:lnTo>
                  <a:pt x="546665" y="246380"/>
                </a:lnTo>
                <a:lnTo>
                  <a:pt x="527695" y="281940"/>
                </a:lnTo>
                <a:lnTo>
                  <a:pt x="492388" y="300990"/>
                </a:lnTo>
                <a:lnTo>
                  <a:pt x="478304" y="302260"/>
                </a:lnTo>
                <a:lnTo>
                  <a:pt x="550288" y="302260"/>
                </a:lnTo>
                <a:lnTo>
                  <a:pt x="561561" y="288290"/>
                </a:lnTo>
                <a:lnTo>
                  <a:pt x="570852" y="271780"/>
                </a:lnTo>
                <a:lnTo>
                  <a:pt x="576727" y="252730"/>
                </a:lnTo>
                <a:lnTo>
                  <a:pt x="578777" y="232410"/>
                </a:lnTo>
                <a:lnTo>
                  <a:pt x="576795" y="212090"/>
                </a:lnTo>
                <a:lnTo>
                  <a:pt x="571107" y="194310"/>
                </a:lnTo>
                <a:lnTo>
                  <a:pt x="562099" y="176530"/>
                </a:lnTo>
                <a:lnTo>
                  <a:pt x="550157" y="1625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0" name="bg object 5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617427" y="6925462"/>
            <a:ext cx="909918" cy="934720"/>
          </a:xfrm>
          <a:prstGeom prst="rect">
            <a:avLst/>
          </a:prstGeom>
        </p:spPr>
      </p:pic>
      <p:pic>
        <p:nvPicPr>
          <p:cNvPr id="51" name="bg object 5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140051" y="7057236"/>
            <a:ext cx="863313" cy="861060"/>
          </a:xfrm>
          <a:prstGeom prst="rect">
            <a:avLst/>
          </a:prstGeom>
        </p:spPr>
      </p:pic>
      <p:sp>
        <p:nvSpPr>
          <p:cNvPr id="52" name="bg object 52"/>
          <p:cNvSpPr/>
          <p:nvPr/>
        </p:nvSpPr>
        <p:spPr>
          <a:xfrm>
            <a:off x="2215445" y="2972758"/>
            <a:ext cx="704850" cy="466090"/>
          </a:xfrm>
          <a:custGeom>
            <a:avLst/>
            <a:gdLst/>
            <a:ahLst/>
            <a:cxnLst/>
            <a:rect l="l" t="t" r="r" b="b"/>
            <a:pathLst>
              <a:path w="704850" h="466089">
                <a:moveTo>
                  <a:pt x="672272" y="0"/>
                </a:moveTo>
                <a:lnTo>
                  <a:pt x="512248" y="0"/>
                </a:lnTo>
                <a:lnTo>
                  <a:pt x="481019" y="32779"/>
                </a:lnTo>
                <a:lnTo>
                  <a:pt x="483676" y="44793"/>
                </a:lnTo>
                <a:lnTo>
                  <a:pt x="490389" y="54629"/>
                </a:lnTo>
                <a:lnTo>
                  <a:pt x="500224" y="61348"/>
                </a:lnTo>
                <a:lnTo>
                  <a:pt x="512248" y="64009"/>
                </a:lnTo>
                <a:lnTo>
                  <a:pt x="593685" y="64009"/>
                </a:lnTo>
                <a:lnTo>
                  <a:pt x="352500" y="302169"/>
                </a:lnTo>
                <a:lnTo>
                  <a:pt x="228931" y="170149"/>
                </a:lnTo>
                <a:lnTo>
                  <a:pt x="218587" y="162759"/>
                </a:lnTo>
                <a:lnTo>
                  <a:pt x="206634" y="160010"/>
                </a:lnTo>
                <a:lnTo>
                  <a:pt x="194522" y="161950"/>
                </a:lnTo>
                <a:lnTo>
                  <a:pt x="5566" y="415360"/>
                </a:lnTo>
                <a:lnTo>
                  <a:pt x="0" y="439217"/>
                </a:lnTo>
                <a:lnTo>
                  <a:pt x="4270" y="450715"/>
                </a:lnTo>
                <a:lnTo>
                  <a:pt x="12927" y="460017"/>
                </a:lnTo>
                <a:lnTo>
                  <a:pt x="18348" y="463893"/>
                </a:lnTo>
                <a:lnTo>
                  <a:pt x="24849" y="465993"/>
                </a:lnTo>
                <a:lnTo>
                  <a:pt x="31520" y="465993"/>
                </a:lnTo>
                <a:lnTo>
                  <a:pt x="208828" y="242335"/>
                </a:lnTo>
                <a:lnTo>
                  <a:pt x="334122" y="376180"/>
                </a:lnTo>
                <a:lnTo>
                  <a:pt x="342323" y="379855"/>
                </a:lnTo>
                <a:lnTo>
                  <a:pt x="350974" y="380006"/>
                </a:lnTo>
                <a:lnTo>
                  <a:pt x="359626" y="380381"/>
                </a:lnTo>
                <a:lnTo>
                  <a:pt x="368052" y="377030"/>
                </a:lnTo>
                <a:lnTo>
                  <a:pt x="374103" y="370804"/>
                </a:lnTo>
                <a:lnTo>
                  <a:pt x="640392" y="107966"/>
                </a:lnTo>
                <a:lnTo>
                  <a:pt x="640392" y="192028"/>
                </a:lnTo>
                <a:lnTo>
                  <a:pt x="671622" y="224808"/>
                </a:lnTo>
                <a:lnTo>
                  <a:pt x="684127" y="222593"/>
                </a:lnTo>
                <a:lnTo>
                  <a:pt x="694460" y="215982"/>
                </a:lnTo>
                <a:lnTo>
                  <a:pt x="701562" y="205975"/>
                </a:lnTo>
                <a:lnTo>
                  <a:pt x="704377" y="193578"/>
                </a:lnTo>
                <a:lnTo>
                  <a:pt x="704377" y="32004"/>
                </a:lnTo>
                <a:lnTo>
                  <a:pt x="701877" y="19546"/>
                </a:lnTo>
                <a:lnTo>
                  <a:pt x="695028" y="9373"/>
                </a:lnTo>
                <a:lnTo>
                  <a:pt x="684866" y="2514"/>
                </a:lnTo>
                <a:lnTo>
                  <a:pt x="6722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g object 53"/>
          <p:cNvSpPr/>
          <p:nvPr/>
        </p:nvSpPr>
        <p:spPr>
          <a:xfrm>
            <a:off x="2086966" y="3804870"/>
            <a:ext cx="960755" cy="128270"/>
          </a:xfrm>
          <a:custGeom>
            <a:avLst/>
            <a:gdLst/>
            <a:ahLst/>
            <a:cxnLst/>
            <a:rect l="l" t="t" r="r" b="b"/>
            <a:pathLst>
              <a:path w="960755" h="128270">
                <a:moveTo>
                  <a:pt x="960149" y="0"/>
                </a:moveTo>
                <a:lnTo>
                  <a:pt x="0" y="0"/>
                </a:lnTo>
                <a:lnTo>
                  <a:pt x="0" y="32009"/>
                </a:lnTo>
                <a:lnTo>
                  <a:pt x="7574" y="69363"/>
                </a:lnTo>
                <a:lnTo>
                  <a:pt x="28154" y="99870"/>
                </a:lnTo>
                <a:lnTo>
                  <a:pt x="58660" y="120450"/>
                </a:lnTo>
                <a:lnTo>
                  <a:pt x="96014" y="128025"/>
                </a:lnTo>
                <a:lnTo>
                  <a:pt x="864135" y="128025"/>
                </a:lnTo>
                <a:lnTo>
                  <a:pt x="901479" y="120450"/>
                </a:lnTo>
                <a:lnTo>
                  <a:pt x="931983" y="99870"/>
                </a:lnTo>
                <a:lnTo>
                  <a:pt x="952566" y="69364"/>
                </a:lnTo>
                <a:lnTo>
                  <a:pt x="960149" y="32010"/>
                </a:lnTo>
                <a:lnTo>
                  <a:pt x="9601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4" name="bg object 5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150969" y="3548843"/>
            <a:ext cx="224048" cy="192023"/>
          </a:xfrm>
          <a:prstGeom prst="rect">
            <a:avLst/>
          </a:prstGeom>
        </p:spPr>
      </p:pic>
      <p:sp>
        <p:nvSpPr>
          <p:cNvPr id="55" name="bg object 55"/>
          <p:cNvSpPr/>
          <p:nvPr/>
        </p:nvSpPr>
        <p:spPr>
          <a:xfrm>
            <a:off x="2455029" y="3420824"/>
            <a:ext cx="224154" cy="320040"/>
          </a:xfrm>
          <a:custGeom>
            <a:avLst/>
            <a:gdLst/>
            <a:ahLst/>
            <a:cxnLst/>
            <a:rect l="l" t="t" r="r" b="b"/>
            <a:pathLst>
              <a:path w="224155" h="320039">
                <a:moveTo>
                  <a:pt x="160023" y="0"/>
                </a:moveTo>
                <a:lnTo>
                  <a:pt x="64009" y="0"/>
                </a:lnTo>
                <a:lnTo>
                  <a:pt x="18755" y="18765"/>
                </a:lnTo>
                <a:lnTo>
                  <a:pt x="0" y="64009"/>
                </a:lnTo>
                <a:lnTo>
                  <a:pt x="0" y="320042"/>
                </a:lnTo>
                <a:lnTo>
                  <a:pt x="224008" y="320042"/>
                </a:lnTo>
                <a:lnTo>
                  <a:pt x="224008" y="64009"/>
                </a:lnTo>
                <a:lnTo>
                  <a:pt x="218968" y="39106"/>
                </a:lnTo>
                <a:lnTo>
                  <a:pt x="205255" y="18765"/>
                </a:lnTo>
                <a:lnTo>
                  <a:pt x="184922" y="5043"/>
                </a:lnTo>
                <a:lnTo>
                  <a:pt x="1600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g object 56"/>
          <p:cNvSpPr/>
          <p:nvPr/>
        </p:nvSpPr>
        <p:spPr>
          <a:xfrm>
            <a:off x="2759074" y="3292805"/>
            <a:ext cx="224154" cy="448309"/>
          </a:xfrm>
          <a:custGeom>
            <a:avLst/>
            <a:gdLst/>
            <a:ahLst/>
            <a:cxnLst/>
            <a:rect l="l" t="t" r="r" b="b"/>
            <a:pathLst>
              <a:path w="224155" h="448310">
                <a:moveTo>
                  <a:pt x="159998" y="0"/>
                </a:moveTo>
                <a:lnTo>
                  <a:pt x="63984" y="0"/>
                </a:lnTo>
                <a:lnTo>
                  <a:pt x="18752" y="18774"/>
                </a:lnTo>
                <a:lnTo>
                  <a:pt x="0" y="64009"/>
                </a:lnTo>
                <a:lnTo>
                  <a:pt x="0" y="448061"/>
                </a:lnTo>
                <a:lnTo>
                  <a:pt x="224033" y="448061"/>
                </a:lnTo>
                <a:lnTo>
                  <a:pt x="224033" y="64009"/>
                </a:lnTo>
                <a:lnTo>
                  <a:pt x="218978" y="39106"/>
                </a:lnTo>
                <a:lnTo>
                  <a:pt x="205255" y="18765"/>
                </a:lnTo>
                <a:lnTo>
                  <a:pt x="184912" y="5043"/>
                </a:lnTo>
                <a:lnTo>
                  <a:pt x="1599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7" name="bg object 5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960435" y="7057574"/>
            <a:ext cx="1055946" cy="779909"/>
          </a:xfrm>
          <a:prstGeom prst="rect">
            <a:avLst/>
          </a:prstGeom>
        </p:spPr>
      </p:pic>
      <p:sp>
        <p:nvSpPr>
          <p:cNvPr id="58" name="bg object 58"/>
          <p:cNvSpPr/>
          <p:nvPr/>
        </p:nvSpPr>
        <p:spPr>
          <a:xfrm>
            <a:off x="15143619" y="4389206"/>
            <a:ext cx="688340" cy="956944"/>
          </a:xfrm>
          <a:custGeom>
            <a:avLst/>
            <a:gdLst/>
            <a:ahLst/>
            <a:cxnLst/>
            <a:rect l="l" t="t" r="r" b="b"/>
            <a:pathLst>
              <a:path w="688340" h="956945">
                <a:moveTo>
                  <a:pt x="135548" y="0"/>
                </a:moveTo>
                <a:lnTo>
                  <a:pt x="125103" y="0"/>
                </a:lnTo>
                <a:lnTo>
                  <a:pt x="121885" y="2539"/>
                </a:lnTo>
                <a:lnTo>
                  <a:pt x="119361" y="3809"/>
                </a:lnTo>
                <a:lnTo>
                  <a:pt x="118297" y="24129"/>
                </a:lnTo>
                <a:lnTo>
                  <a:pt x="118065" y="27939"/>
                </a:lnTo>
                <a:lnTo>
                  <a:pt x="117574" y="30479"/>
                </a:lnTo>
                <a:lnTo>
                  <a:pt x="112504" y="80009"/>
                </a:lnTo>
                <a:lnTo>
                  <a:pt x="111640" y="123189"/>
                </a:lnTo>
                <a:lnTo>
                  <a:pt x="111564" y="126999"/>
                </a:lnTo>
                <a:lnTo>
                  <a:pt x="111513" y="129539"/>
                </a:lnTo>
                <a:lnTo>
                  <a:pt x="114428" y="176529"/>
                </a:lnTo>
                <a:lnTo>
                  <a:pt x="121706" y="227329"/>
                </a:lnTo>
                <a:lnTo>
                  <a:pt x="132859" y="275589"/>
                </a:lnTo>
                <a:lnTo>
                  <a:pt x="147102" y="321310"/>
                </a:lnTo>
                <a:lnTo>
                  <a:pt x="166974" y="365760"/>
                </a:lnTo>
                <a:lnTo>
                  <a:pt x="192207" y="406400"/>
                </a:lnTo>
                <a:lnTo>
                  <a:pt x="222533" y="444500"/>
                </a:lnTo>
                <a:lnTo>
                  <a:pt x="268708" y="481330"/>
                </a:lnTo>
                <a:lnTo>
                  <a:pt x="324789" y="500380"/>
                </a:lnTo>
                <a:lnTo>
                  <a:pt x="358664" y="500380"/>
                </a:lnTo>
                <a:lnTo>
                  <a:pt x="391411" y="494030"/>
                </a:lnTo>
                <a:lnTo>
                  <a:pt x="454456" y="454660"/>
                </a:lnTo>
                <a:lnTo>
                  <a:pt x="494014" y="410210"/>
                </a:lnTo>
                <a:lnTo>
                  <a:pt x="523734" y="358140"/>
                </a:lnTo>
                <a:lnTo>
                  <a:pt x="265105" y="358140"/>
                </a:lnTo>
                <a:lnTo>
                  <a:pt x="257588" y="354330"/>
                </a:lnTo>
                <a:lnTo>
                  <a:pt x="251715" y="350520"/>
                </a:lnTo>
                <a:lnTo>
                  <a:pt x="250985" y="341630"/>
                </a:lnTo>
                <a:lnTo>
                  <a:pt x="250880" y="340360"/>
                </a:lnTo>
                <a:lnTo>
                  <a:pt x="258089" y="290830"/>
                </a:lnTo>
                <a:lnTo>
                  <a:pt x="263659" y="266700"/>
                </a:lnTo>
                <a:lnTo>
                  <a:pt x="260985" y="259080"/>
                </a:lnTo>
                <a:lnTo>
                  <a:pt x="254588" y="254000"/>
                </a:lnTo>
                <a:lnTo>
                  <a:pt x="232704" y="233680"/>
                </a:lnTo>
                <a:lnTo>
                  <a:pt x="210914" y="210820"/>
                </a:lnTo>
                <a:lnTo>
                  <a:pt x="205566" y="205740"/>
                </a:lnTo>
                <a:lnTo>
                  <a:pt x="202964" y="198120"/>
                </a:lnTo>
                <a:lnTo>
                  <a:pt x="203813" y="190500"/>
                </a:lnTo>
                <a:lnTo>
                  <a:pt x="207391" y="184150"/>
                </a:lnTo>
                <a:lnTo>
                  <a:pt x="213896" y="179070"/>
                </a:lnTo>
                <a:lnTo>
                  <a:pt x="252131" y="172720"/>
                </a:lnTo>
                <a:lnTo>
                  <a:pt x="260100" y="172720"/>
                </a:lnTo>
                <a:lnTo>
                  <a:pt x="284204" y="168910"/>
                </a:lnTo>
                <a:lnTo>
                  <a:pt x="289824" y="166370"/>
                </a:lnTo>
                <a:lnTo>
                  <a:pt x="294703" y="163830"/>
                </a:lnTo>
                <a:lnTo>
                  <a:pt x="297847" y="158750"/>
                </a:lnTo>
                <a:lnTo>
                  <a:pt x="301769" y="151130"/>
                </a:lnTo>
                <a:lnTo>
                  <a:pt x="305549" y="144780"/>
                </a:lnTo>
                <a:lnTo>
                  <a:pt x="309200" y="137160"/>
                </a:lnTo>
                <a:lnTo>
                  <a:pt x="312736" y="129540"/>
                </a:lnTo>
                <a:lnTo>
                  <a:pt x="316117" y="123190"/>
                </a:lnTo>
                <a:lnTo>
                  <a:pt x="319537" y="115570"/>
                </a:lnTo>
                <a:lnTo>
                  <a:pt x="323035" y="109220"/>
                </a:lnTo>
                <a:lnTo>
                  <a:pt x="326649" y="102870"/>
                </a:lnTo>
                <a:lnTo>
                  <a:pt x="330299" y="95250"/>
                </a:lnTo>
                <a:lnTo>
                  <a:pt x="336750" y="91440"/>
                </a:lnTo>
                <a:lnTo>
                  <a:pt x="344249" y="90170"/>
                </a:lnTo>
                <a:lnTo>
                  <a:pt x="575088" y="90170"/>
                </a:lnTo>
                <a:lnTo>
                  <a:pt x="573714" y="60960"/>
                </a:lnTo>
                <a:lnTo>
                  <a:pt x="566902" y="6350"/>
                </a:lnTo>
                <a:lnTo>
                  <a:pt x="566034" y="1270"/>
                </a:lnTo>
                <a:lnTo>
                  <a:pt x="145620" y="1270"/>
                </a:lnTo>
                <a:lnTo>
                  <a:pt x="135548" y="0"/>
                </a:lnTo>
                <a:close/>
              </a:path>
              <a:path w="688340" h="956945">
                <a:moveTo>
                  <a:pt x="71524" y="48259"/>
                </a:moveTo>
                <a:lnTo>
                  <a:pt x="23995" y="50799"/>
                </a:lnTo>
                <a:lnTo>
                  <a:pt x="0" y="85089"/>
                </a:lnTo>
                <a:lnTo>
                  <a:pt x="103" y="193039"/>
                </a:lnTo>
                <a:lnTo>
                  <a:pt x="9452" y="246379"/>
                </a:lnTo>
                <a:lnTo>
                  <a:pt x="33389" y="293369"/>
                </a:lnTo>
                <a:lnTo>
                  <a:pt x="69907" y="332739"/>
                </a:lnTo>
                <a:lnTo>
                  <a:pt x="117000" y="359409"/>
                </a:lnTo>
                <a:lnTo>
                  <a:pt x="98603" y="308609"/>
                </a:lnTo>
                <a:lnTo>
                  <a:pt x="84480" y="257809"/>
                </a:lnTo>
                <a:lnTo>
                  <a:pt x="74671" y="205739"/>
                </a:lnTo>
                <a:lnTo>
                  <a:pt x="69215" y="153669"/>
                </a:lnTo>
                <a:lnTo>
                  <a:pt x="68456" y="115569"/>
                </a:lnTo>
                <a:lnTo>
                  <a:pt x="68330" y="109219"/>
                </a:lnTo>
                <a:lnTo>
                  <a:pt x="68204" y="102869"/>
                </a:lnTo>
                <a:lnTo>
                  <a:pt x="68153" y="100329"/>
                </a:lnTo>
                <a:lnTo>
                  <a:pt x="71359" y="50799"/>
                </a:lnTo>
                <a:lnTo>
                  <a:pt x="71442" y="49529"/>
                </a:lnTo>
                <a:lnTo>
                  <a:pt x="71524" y="48259"/>
                </a:lnTo>
                <a:close/>
              </a:path>
              <a:path w="688340" h="956945">
                <a:moveTo>
                  <a:pt x="348152" y="321310"/>
                </a:moveTo>
                <a:lnTo>
                  <a:pt x="340563" y="321310"/>
                </a:lnTo>
                <a:lnTo>
                  <a:pt x="334709" y="325120"/>
                </a:lnTo>
                <a:lnTo>
                  <a:pt x="320084" y="334010"/>
                </a:lnTo>
                <a:lnTo>
                  <a:pt x="306367" y="341630"/>
                </a:lnTo>
                <a:lnTo>
                  <a:pt x="293341" y="347980"/>
                </a:lnTo>
                <a:lnTo>
                  <a:pt x="280789" y="353060"/>
                </a:lnTo>
                <a:lnTo>
                  <a:pt x="273616" y="356870"/>
                </a:lnTo>
                <a:lnTo>
                  <a:pt x="265105" y="358140"/>
                </a:lnTo>
                <a:lnTo>
                  <a:pt x="416726" y="358140"/>
                </a:lnTo>
                <a:lnTo>
                  <a:pt x="415642" y="356870"/>
                </a:lnTo>
                <a:lnTo>
                  <a:pt x="412498" y="355600"/>
                </a:lnTo>
                <a:lnTo>
                  <a:pt x="409444" y="354330"/>
                </a:lnTo>
                <a:lnTo>
                  <a:pt x="406499" y="353060"/>
                </a:lnTo>
                <a:lnTo>
                  <a:pt x="399542" y="349250"/>
                </a:lnTo>
                <a:lnTo>
                  <a:pt x="388213" y="344170"/>
                </a:lnTo>
                <a:lnTo>
                  <a:pt x="353953" y="325120"/>
                </a:lnTo>
                <a:lnTo>
                  <a:pt x="348152" y="321310"/>
                </a:lnTo>
                <a:close/>
              </a:path>
              <a:path w="688340" h="956945">
                <a:moveTo>
                  <a:pt x="575088" y="90170"/>
                </a:moveTo>
                <a:lnTo>
                  <a:pt x="344249" y="90170"/>
                </a:lnTo>
                <a:lnTo>
                  <a:pt x="351748" y="91440"/>
                </a:lnTo>
                <a:lnTo>
                  <a:pt x="358181" y="95250"/>
                </a:lnTo>
                <a:lnTo>
                  <a:pt x="368186" y="114300"/>
                </a:lnTo>
                <a:lnTo>
                  <a:pt x="374317" y="127000"/>
                </a:lnTo>
                <a:lnTo>
                  <a:pt x="380191" y="139700"/>
                </a:lnTo>
                <a:lnTo>
                  <a:pt x="385881" y="151130"/>
                </a:lnTo>
                <a:lnTo>
                  <a:pt x="422827" y="171450"/>
                </a:lnTo>
                <a:lnTo>
                  <a:pt x="437601" y="172720"/>
                </a:lnTo>
                <a:lnTo>
                  <a:pt x="474494" y="179070"/>
                </a:lnTo>
                <a:lnTo>
                  <a:pt x="481108" y="184150"/>
                </a:lnTo>
                <a:lnTo>
                  <a:pt x="484830" y="190500"/>
                </a:lnTo>
                <a:lnTo>
                  <a:pt x="485824" y="198120"/>
                </a:lnTo>
                <a:lnTo>
                  <a:pt x="483258" y="205740"/>
                </a:lnTo>
                <a:lnTo>
                  <a:pt x="477873" y="210820"/>
                </a:lnTo>
                <a:lnTo>
                  <a:pt x="472562" y="215900"/>
                </a:lnTo>
                <a:lnTo>
                  <a:pt x="467109" y="222250"/>
                </a:lnTo>
                <a:lnTo>
                  <a:pt x="456046" y="232410"/>
                </a:lnTo>
                <a:lnTo>
                  <a:pt x="444406" y="243840"/>
                </a:lnTo>
                <a:lnTo>
                  <a:pt x="438612" y="250190"/>
                </a:lnTo>
                <a:lnTo>
                  <a:pt x="432971" y="255270"/>
                </a:lnTo>
                <a:lnTo>
                  <a:pt x="429194" y="260350"/>
                </a:lnTo>
                <a:lnTo>
                  <a:pt x="427279" y="265430"/>
                </a:lnTo>
                <a:lnTo>
                  <a:pt x="427640" y="271780"/>
                </a:lnTo>
                <a:lnTo>
                  <a:pt x="429038" y="281940"/>
                </a:lnTo>
                <a:lnTo>
                  <a:pt x="430703" y="293370"/>
                </a:lnTo>
                <a:lnTo>
                  <a:pt x="436928" y="327660"/>
                </a:lnTo>
                <a:lnTo>
                  <a:pt x="438030" y="335280"/>
                </a:lnTo>
                <a:lnTo>
                  <a:pt x="439548" y="340360"/>
                </a:lnTo>
                <a:lnTo>
                  <a:pt x="438500" y="346710"/>
                </a:lnTo>
                <a:lnTo>
                  <a:pt x="435157" y="351790"/>
                </a:lnTo>
                <a:lnTo>
                  <a:pt x="431381" y="355600"/>
                </a:lnTo>
                <a:lnTo>
                  <a:pt x="425888" y="358140"/>
                </a:lnTo>
                <a:lnTo>
                  <a:pt x="523734" y="358140"/>
                </a:lnTo>
                <a:lnTo>
                  <a:pt x="542948" y="312420"/>
                </a:lnTo>
                <a:lnTo>
                  <a:pt x="557791" y="265430"/>
                </a:lnTo>
                <a:lnTo>
                  <a:pt x="568275" y="215900"/>
                </a:lnTo>
                <a:lnTo>
                  <a:pt x="574415" y="166370"/>
                </a:lnTo>
                <a:lnTo>
                  <a:pt x="576179" y="115570"/>
                </a:lnTo>
                <a:lnTo>
                  <a:pt x="576163" y="113030"/>
                </a:lnTo>
                <a:lnTo>
                  <a:pt x="575148" y="91440"/>
                </a:lnTo>
                <a:lnTo>
                  <a:pt x="575088" y="90170"/>
                </a:lnTo>
                <a:close/>
              </a:path>
              <a:path w="688340" h="956945">
                <a:moveTo>
                  <a:pt x="649735" y="48260"/>
                </a:moveTo>
                <a:lnTo>
                  <a:pt x="616232" y="48260"/>
                </a:lnTo>
                <a:lnTo>
                  <a:pt x="619510" y="100330"/>
                </a:lnTo>
                <a:lnTo>
                  <a:pt x="619434" y="109220"/>
                </a:lnTo>
                <a:lnTo>
                  <a:pt x="618576" y="151130"/>
                </a:lnTo>
                <a:lnTo>
                  <a:pt x="613072" y="205740"/>
                </a:lnTo>
                <a:lnTo>
                  <a:pt x="603273" y="257810"/>
                </a:lnTo>
                <a:lnTo>
                  <a:pt x="589165" y="308610"/>
                </a:lnTo>
                <a:lnTo>
                  <a:pt x="570787" y="358140"/>
                </a:lnTo>
                <a:lnTo>
                  <a:pt x="614951" y="335280"/>
                </a:lnTo>
                <a:lnTo>
                  <a:pt x="648633" y="303530"/>
                </a:lnTo>
                <a:lnTo>
                  <a:pt x="671735" y="265430"/>
                </a:lnTo>
                <a:lnTo>
                  <a:pt x="684155" y="218440"/>
                </a:lnTo>
                <a:lnTo>
                  <a:pt x="687869" y="168910"/>
                </a:lnTo>
                <a:lnTo>
                  <a:pt x="687935" y="167640"/>
                </a:lnTo>
                <a:lnTo>
                  <a:pt x="688034" y="163830"/>
                </a:lnTo>
                <a:lnTo>
                  <a:pt x="688097" y="158750"/>
                </a:lnTo>
                <a:lnTo>
                  <a:pt x="688192" y="151130"/>
                </a:lnTo>
                <a:lnTo>
                  <a:pt x="688265" y="137160"/>
                </a:lnTo>
                <a:lnTo>
                  <a:pt x="687671" y="115570"/>
                </a:lnTo>
                <a:lnTo>
                  <a:pt x="687601" y="113030"/>
                </a:lnTo>
                <a:lnTo>
                  <a:pt x="687496" y="109220"/>
                </a:lnTo>
                <a:lnTo>
                  <a:pt x="687391" y="105410"/>
                </a:lnTo>
                <a:lnTo>
                  <a:pt x="687294" y="100330"/>
                </a:lnTo>
                <a:lnTo>
                  <a:pt x="687197" y="95250"/>
                </a:lnTo>
                <a:lnTo>
                  <a:pt x="687075" y="88900"/>
                </a:lnTo>
                <a:lnTo>
                  <a:pt x="686992" y="80010"/>
                </a:lnTo>
                <a:lnTo>
                  <a:pt x="684159" y="68580"/>
                </a:lnTo>
                <a:lnTo>
                  <a:pt x="677964" y="59690"/>
                </a:lnTo>
                <a:lnTo>
                  <a:pt x="669055" y="53340"/>
                </a:lnTo>
                <a:lnTo>
                  <a:pt x="658081" y="49530"/>
                </a:lnTo>
                <a:lnTo>
                  <a:pt x="649735" y="48260"/>
                </a:lnTo>
                <a:close/>
              </a:path>
              <a:path w="688340" h="956945">
                <a:moveTo>
                  <a:pt x="428869" y="207010"/>
                </a:moveTo>
                <a:lnTo>
                  <a:pt x="258961" y="207010"/>
                </a:lnTo>
                <a:lnTo>
                  <a:pt x="254859" y="208280"/>
                </a:lnTo>
                <a:lnTo>
                  <a:pt x="257732" y="210820"/>
                </a:lnTo>
                <a:lnTo>
                  <a:pt x="263189" y="215900"/>
                </a:lnTo>
                <a:lnTo>
                  <a:pt x="270824" y="222250"/>
                </a:lnTo>
                <a:lnTo>
                  <a:pt x="278029" y="229870"/>
                </a:lnTo>
                <a:lnTo>
                  <a:pt x="284874" y="236220"/>
                </a:lnTo>
                <a:lnTo>
                  <a:pt x="291432" y="242570"/>
                </a:lnTo>
                <a:lnTo>
                  <a:pt x="296004" y="248920"/>
                </a:lnTo>
                <a:lnTo>
                  <a:pt x="298154" y="255270"/>
                </a:lnTo>
                <a:lnTo>
                  <a:pt x="297919" y="257810"/>
                </a:lnTo>
                <a:lnTo>
                  <a:pt x="297802" y="259080"/>
                </a:lnTo>
                <a:lnTo>
                  <a:pt x="297684" y="260350"/>
                </a:lnTo>
                <a:lnTo>
                  <a:pt x="297567" y="261620"/>
                </a:lnTo>
                <a:lnTo>
                  <a:pt x="297449" y="262890"/>
                </a:lnTo>
                <a:lnTo>
                  <a:pt x="296437" y="271780"/>
                </a:lnTo>
                <a:lnTo>
                  <a:pt x="295121" y="281940"/>
                </a:lnTo>
                <a:lnTo>
                  <a:pt x="293605" y="290830"/>
                </a:lnTo>
                <a:lnTo>
                  <a:pt x="291992" y="299720"/>
                </a:lnTo>
                <a:lnTo>
                  <a:pt x="291432" y="303530"/>
                </a:lnTo>
                <a:lnTo>
                  <a:pt x="290890" y="306070"/>
                </a:lnTo>
                <a:lnTo>
                  <a:pt x="290493" y="309880"/>
                </a:lnTo>
                <a:lnTo>
                  <a:pt x="293492" y="308610"/>
                </a:lnTo>
                <a:lnTo>
                  <a:pt x="296347" y="306070"/>
                </a:lnTo>
                <a:lnTo>
                  <a:pt x="299347" y="304800"/>
                </a:lnTo>
                <a:lnTo>
                  <a:pt x="334094" y="287020"/>
                </a:lnTo>
                <a:lnTo>
                  <a:pt x="339045" y="284480"/>
                </a:lnTo>
                <a:lnTo>
                  <a:pt x="394209" y="284480"/>
                </a:lnTo>
                <a:lnTo>
                  <a:pt x="393134" y="279400"/>
                </a:lnTo>
                <a:lnTo>
                  <a:pt x="391610" y="273050"/>
                </a:lnTo>
                <a:lnTo>
                  <a:pt x="389760" y="261620"/>
                </a:lnTo>
                <a:lnTo>
                  <a:pt x="391287" y="251460"/>
                </a:lnTo>
                <a:lnTo>
                  <a:pt x="395947" y="242570"/>
                </a:lnTo>
                <a:lnTo>
                  <a:pt x="403499" y="234950"/>
                </a:lnTo>
                <a:lnTo>
                  <a:pt x="409367" y="229870"/>
                </a:lnTo>
                <a:lnTo>
                  <a:pt x="415098" y="224790"/>
                </a:lnTo>
                <a:lnTo>
                  <a:pt x="420689" y="219710"/>
                </a:lnTo>
                <a:lnTo>
                  <a:pt x="426140" y="214630"/>
                </a:lnTo>
                <a:lnTo>
                  <a:pt x="430513" y="209550"/>
                </a:lnTo>
                <a:lnTo>
                  <a:pt x="432826" y="208280"/>
                </a:lnTo>
                <a:lnTo>
                  <a:pt x="428869" y="207010"/>
                </a:lnTo>
                <a:close/>
              </a:path>
              <a:path w="688340" h="956945">
                <a:moveTo>
                  <a:pt x="394209" y="284480"/>
                </a:moveTo>
                <a:lnTo>
                  <a:pt x="349345" y="284480"/>
                </a:lnTo>
                <a:lnTo>
                  <a:pt x="354441" y="287020"/>
                </a:lnTo>
                <a:lnTo>
                  <a:pt x="358868" y="289560"/>
                </a:lnTo>
                <a:lnTo>
                  <a:pt x="366126" y="293370"/>
                </a:lnTo>
                <a:lnTo>
                  <a:pt x="373581" y="297180"/>
                </a:lnTo>
                <a:lnTo>
                  <a:pt x="389026" y="304800"/>
                </a:lnTo>
                <a:lnTo>
                  <a:pt x="392170" y="306070"/>
                </a:lnTo>
                <a:lnTo>
                  <a:pt x="398440" y="309880"/>
                </a:lnTo>
                <a:lnTo>
                  <a:pt x="397898" y="307340"/>
                </a:lnTo>
                <a:lnTo>
                  <a:pt x="397482" y="303530"/>
                </a:lnTo>
                <a:lnTo>
                  <a:pt x="396940" y="300990"/>
                </a:lnTo>
                <a:lnTo>
                  <a:pt x="394478" y="285750"/>
                </a:lnTo>
                <a:lnTo>
                  <a:pt x="394209" y="284480"/>
                </a:lnTo>
                <a:close/>
              </a:path>
              <a:path w="688340" h="956945">
                <a:moveTo>
                  <a:pt x="344249" y="144780"/>
                </a:moveTo>
                <a:lnTo>
                  <a:pt x="340165" y="152400"/>
                </a:lnTo>
                <a:lnTo>
                  <a:pt x="336146" y="160020"/>
                </a:lnTo>
                <a:lnTo>
                  <a:pt x="332265" y="168910"/>
                </a:lnTo>
                <a:lnTo>
                  <a:pt x="328512" y="176530"/>
                </a:lnTo>
                <a:lnTo>
                  <a:pt x="284685" y="203200"/>
                </a:lnTo>
                <a:lnTo>
                  <a:pt x="266604" y="205740"/>
                </a:lnTo>
                <a:lnTo>
                  <a:pt x="262774" y="207010"/>
                </a:lnTo>
                <a:lnTo>
                  <a:pt x="425056" y="207010"/>
                </a:lnTo>
                <a:lnTo>
                  <a:pt x="421370" y="205740"/>
                </a:lnTo>
                <a:lnTo>
                  <a:pt x="386984" y="200660"/>
                </a:lnTo>
                <a:lnTo>
                  <a:pt x="379468" y="199390"/>
                </a:lnTo>
                <a:lnTo>
                  <a:pt x="372865" y="195580"/>
                </a:lnTo>
                <a:lnTo>
                  <a:pt x="367552" y="190500"/>
                </a:lnTo>
                <a:lnTo>
                  <a:pt x="363909" y="184150"/>
                </a:lnTo>
                <a:lnTo>
                  <a:pt x="360412" y="176530"/>
                </a:lnTo>
                <a:lnTo>
                  <a:pt x="356697" y="168910"/>
                </a:lnTo>
                <a:lnTo>
                  <a:pt x="352802" y="161290"/>
                </a:lnTo>
                <a:lnTo>
                  <a:pt x="348767" y="152400"/>
                </a:lnTo>
                <a:lnTo>
                  <a:pt x="344249" y="144780"/>
                </a:lnTo>
                <a:close/>
              </a:path>
              <a:path w="688340" h="956945">
                <a:moveTo>
                  <a:pt x="371318" y="529042"/>
                </a:moveTo>
                <a:lnTo>
                  <a:pt x="317416" y="529042"/>
                </a:lnTo>
                <a:lnTo>
                  <a:pt x="331926" y="636686"/>
                </a:lnTo>
                <a:lnTo>
                  <a:pt x="357170" y="636686"/>
                </a:lnTo>
                <a:lnTo>
                  <a:pt x="358910" y="612516"/>
                </a:lnTo>
                <a:lnTo>
                  <a:pt x="359801" y="601327"/>
                </a:lnTo>
                <a:lnTo>
                  <a:pt x="365750" y="557296"/>
                </a:lnTo>
                <a:lnTo>
                  <a:pt x="367829" y="546477"/>
                </a:lnTo>
                <a:lnTo>
                  <a:pt x="371318" y="529042"/>
                </a:lnTo>
                <a:close/>
              </a:path>
              <a:path w="688340" h="956945">
                <a:moveTo>
                  <a:pt x="345479" y="670360"/>
                </a:moveTo>
                <a:lnTo>
                  <a:pt x="321124" y="672532"/>
                </a:lnTo>
                <a:lnTo>
                  <a:pt x="298078" y="679788"/>
                </a:lnTo>
                <a:lnTo>
                  <a:pt x="277125" y="691784"/>
                </a:lnTo>
                <a:lnTo>
                  <a:pt x="259052" y="708172"/>
                </a:lnTo>
                <a:lnTo>
                  <a:pt x="428725" y="708172"/>
                </a:lnTo>
                <a:lnTo>
                  <a:pt x="411441" y="692024"/>
                </a:lnTo>
                <a:lnTo>
                  <a:pt x="391296" y="680105"/>
                </a:lnTo>
                <a:lnTo>
                  <a:pt x="369054" y="672767"/>
                </a:lnTo>
                <a:lnTo>
                  <a:pt x="345479" y="670360"/>
                </a:lnTo>
                <a:close/>
              </a:path>
              <a:path w="688340" h="956945">
                <a:moveTo>
                  <a:pt x="516164" y="742062"/>
                </a:moveTo>
                <a:lnTo>
                  <a:pt x="171444" y="742062"/>
                </a:lnTo>
                <a:lnTo>
                  <a:pt x="171402" y="843535"/>
                </a:lnTo>
                <a:lnTo>
                  <a:pt x="516164" y="843536"/>
                </a:lnTo>
                <a:lnTo>
                  <a:pt x="516164" y="742062"/>
                </a:lnTo>
                <a:close/>
              </a:path>
              <a:path w="688340" h="956945">
                <a:moveTo>
                  <a:pt x="582262" y="880043"/>
                </a:moveTo>
                <a:lnTo>
                  <a:pt x="105714" y="880043"/>
                </a:lnTo>
                <a:lnTo>
                  <a:pt x="105714" y="956525"/>
                </a:lnTo>
                <a:lnTo>
                  <a:pt x="582262" y="956526"/>
                </a:lnTo>
                <a:lnTo>
                  <a:pt x="582262" y="8800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g object 59"/>
          <p:cNvSpPr/>
          <p:nvPr/>
        </p:nvSpPr>
        <p:spPr>
          <a:xfrm>
            <a:off x="14921487" y="8255128"/>
            <a:ext cx="1133475" cy="980440"/>
          </a:xfrm>
          <a:custGeom>
            <a:avLst/>
            <a:gdLst/>
            <a:ahLst/>
            <a:cxnLst/>
            <a:rect l="l" t="t" r="r" b="b"/>
            <a:pathLst>
              <a:path w="1133475" h="980440">
                <a:moveTo>
                  <a:pt x="550388" y="861059"/>
                </a:moveTo>
                <a:lnTo>
                  <a:pt x="482892" y="861059"/>
                </a:lnTo>
                <a:lnTo>
                  <a:pt x="485213" y="862329"/>
                </a:lnTo>
                <a:lnTo>
                  <a:pt x="486252" y="862329"/>
                </a:lnTo>
                <a:lnTo>
                  <a:pt x="556343" y="915669"/>
                </a:lnTo>
                <a:lnTo>
                  <a:pt x="625940" y="966469"/>
                </a:lnTo>
                <a:lnTo>
                  <a:pt x="668542" y="980439"/>
                </a:lnTo>
                <a:lnTo>
                  <a:pt x="701816" y="975359"/>
                </a:lnTo>
                <a:lnTo>
                  <a:pt x="732580" y="958849"/>
                </a:lnTo>
                <a:lnTo>
                  <a:pt x="751011" y="939799"/>
                </a:lnTo>
                <a:lnTo>
                  <a:pt x="667789" y="939799"/>
                </a:lnTo>
                <a:lnTo>
                  <a:pt x="659381" y="937259"/>
                </a:lnTo>
                <a:lnTo>
                  <a:pt x="651155" y="933449"/>
                </a:lnTo>
                <a:lnTo>
                  <a:pt x="625442" y="914399"/>
                </a:lnTo>
                <a:lnTo>
                  <a:pt x="599755" y="896619"/>
                </a:lnTo>
                <a:lnTo>
                  <a:pt x="574120" y="877569"/>
                </a:lnTo>
                <a:lnTo>
                  <a:pt x="550388" y="861059"/>
                </a:lnTo>
                <a:close/>
              </a:path>
              <a:path w="1133475" h="980440">
                <a:moveTo>
                  <a:pt x="593714" y="721359"/>
                </a:moveTo>
                <a:lnTo>
                  <a:pt x="587528" y="725169"/>
                </a:lnTo>
                <a:lnTo>
                  <a:pt x="583290" y="730249"/>
                </a:lnTo>
                <a:lnTo>
                  <a:pt x="581293" y="737869"/>
                </a:lnTo>
                <a:lnTo>
                  <a:pt x="582338" y="748029"/>
                </a:lnTo>
                <a:lnTo>
                  <a:pt x="586350" y="754379"/>
                </a:lnTo>
                <a:lnTo>
                  <a:pt x="592311" y="760729"/>
                </a:lnTo>
                <a:lnTo>
                  <a:pt x="599200" y="765809"/>
                </a:lnTo>
                <a:lnTo>
                  <a:pt x="730333" y="872489"/>
                </a:lnTo>
                <a:lnTo>
                  <a:pt x="736047" y="876299"/>
                </a:lnTo>
                <a:lnTo>
                  <a:pt x="737087" y="882649"/>
                </a:lnTo>
                <a:lnTo>
                  <a:pt x="735008" y="890269"/>
                </a:lnTo>
                <a:lnTo>
                  <a:pt x="701746" y="929639"/>
                </a:lnTo>
                <a:lnTo>
                  <a:pt x="676443" y="939799"/>
                </a:lnTo>
                <a:lnTo>
                  <a:pt x="751011" y="939799"/>
                </a:lnTo>
                <a:lnTo>
                  <a:pt x="757154" y="933449"/>
                </a:lnTo>
                <a:lnTo>
                  <a:pt x="771861" y="902969"/>
                </a:lnTo>
                <a:lnTo>
                  <a:pt x="774459" y="892809"/>
                </a:lnTo>
                <a:lnTo>
                  <a:pt x="777853" y="888999"/>
                </a:lnTo>
                <a:lnTo>
                  <a:pt x="820681" y="878839"/>
                </a:lnTo>
                <a:lnTo>
                  <a:pt x="854457" y="845819"/>
                </a:lnTo>
                <a:lnTo>
                  <a:pt x="773123" y="845819"/>
                </a:lnTo>
                <a:lnTo>
                  <a:pt x="750837" y="835659"/>
                </a:lnTo>
                <a:lnTo>
                  <a:pt x="747200" y="833119"/>
                </a:lnTo>
                <a:lnTo>
                  <a:pt x="744083" y="830579"/>
                </a:lnTo>
                <a:lnTo>
                  <a:pt x="740446" y="826769"/>
                </a:lnTo>
                <a:lnTo>
                  <a:pt x="685604" y="781049"/>
                </a:lnTo>
                <a:lnTo>
                  <a:pt x="658087" y="759459"/>
                </a:lnTo>
                <a:lnTo>
                  <a:pt x="630373" y="736599"/>
                </a:lnTo>
                <a:lnTo>
                  <a:pt x="623785" y="731519"/>
                </a:lnTo>
                <a:lnTo>
                  <a:pt x="616639" y="727709"/>
                </a:lnTo>
                <a:lnTo>
                  <a:pt x="601555" y="722629"/>
                </a:lnTo>
                <a:lnTo>
                  <a:pt x="593714" y="721359"/>
                </a:lnTo>
                <a:close/>
              </a:path>
              <a:path w="1133475" h="980440">
                <a:moveTo>
                  <a:pt x="505120" y="701039"/>
                </a:moveTo>
                <a:lnTo>
                  <a:pt x="486093" y="704849"/>
                </a:lnTo>
                <a:lnTo>
                  <a:pt x="469384" y="718819"/>
                </a:lnTo>
                <a:lnTo>
                  <a:pt x="446249" y="746759"/>
                </a:lnTo>
                <a:lnTo>
                  <a:pt x="422552" y="774699"/>
                </a:lnTo>
                <a:lnTo>
                  <a:pt x="374343" y="830579"/>
                </a:lnTo>
                <a:lnTo>
                  <a:pt x="366918" y="840739"/>
                </a:lnTo>
                <a:lnTo>
                  <a:pt x="363831" y="852169"/>
                </a:lnTo>
                <a:lnTo>
                  <a:pt x="364641" y="864869"/>
                </a:lnTo>
                <a:lnTo>
                  <a:pt x="368905" y="876299"/>
                </a:lnTo>
                <a:lnTo>
                  <a:pt x="385628" y="896619"/>
                </a:lnTo>
                <a:lnTo>
                  <a:pt x="408234" y="906779"/>
                </a:lnTo>
                <a:lnTo>
                  <a:pt x="432789" y="905509"/>
                </a:lnTo>
                <a:lnTo>
                  <a:pt x="455357" y="891539"/>
                </a:lnTo>
                <a:lnTo>
                  <a:pt x="462440" y="883919"/>
                </a:lnTo>
                <a:lnTo>
                  <a:pt x="469319" y="876299"/>
                </a:lnTo>
                <a:lnTo>
                  <a:pt x="482892" y="861059"/>
                </a:lnTo>
                <a:lnTo>
                  <a:pt x="550388" y="861059"/>
                </a:lnTo>
                <a:lnTo>
                  <a:pt x="548562" y="859789"/>
                </a:lnTo>
                <a:lnTo>
                  <a:pt x="519796" y="836929"/>
                </a:lnTo>
                <a:lnTo>
                  <a:pt x="509874" y="828039"/>
                </a:lnTo>
                <a:lnTo>
                  <a:pt x="514030" y="824229"/>
                </a:lnTo>
                <a:lnTo>
                  <a:pt x="517425" y="820419"/>
                </a:lnTo>
                <a:lnTo>
                  <a:pt x="520542" y="816609"/>
                </a:lnTo>
                <a:lnTo>
                  <a:pt x="528511" y="807719"/>
                </a:lnTo>
                <a:lnTo>
                  <a:pt x="536574" y="798829"/>
                </a:lnTo>
                <a:lnTo>
                  <a:pt x="544345" y="789939"/>
                </a:lnTo>
                <a:lnTo>
                  <a:pt x="551437" y="781049"/>
                </a:lnTo>
                <a:lnTo>
                  <a:pt x="558900" y="761999"/>
                </a:lnTo>
                <a:lnTo>
                  <a:pt x="558797" y="742949"/>
                </a:lnTo>
                <a:lnTo>
                  <a:pt x="551836" y="725169"/>
                </a:lnTo>
                <a:lnTo>
                  <a:pt x="538726" y="709929"/>
                </a:lnTo>
                <a:lnTo>
                  <a:pt x="523614" y="702309"/>
                </a:lnTo>
                <a:lnTo>
                  <a:pt x="505120" y="701039"/>
                </a:lnTo>
                <a:close/>
              </a:path>
              <a:path w="1133475" h="980440">
                <a:moveTo>
                  <a:pt x="705914" y="613409"/>
                </a:moveTo>
                <a:lnTo>
                  <a:pt x="684370" y="613409"/>
                </a:lnTo>
                <a:lnTo>
                  <a:pt x="675815" y="622299"/>
                </a:lnTo>
                <a:lnTo>
                  <a:pt x="674776" y="632459"/>
                </a:lnTo>
                <a:lnTo>
                  <a:pt x="676577" y="638809"/>
                </a:lnTo>
                <a:lnTo>
                  <a:pt x="678413" y="645159"/>
                </a:lnTo>
                <a:lnTo>
                  <a:pt x="684890" y="651509"/>
                </a:lnTo>
                <a:lnTo>
                  <a:pt x="690605" y="655319"/>
                </a:lnTo>
                <a:lnTo>
                  <a:pt x="720381" y="680719"/>
                </a:lnTo>
                <a:lnTo>
                  <a:pt x="750252" y="704849"/>
                </a:lnTo>
                <a:lnTo>
                  <a:pt x="780416" y="727709"/>
                </a:lnTo>
                <a:lnTo>
                  <a:pt x="811069" y="751839"/>
                </a:lnTo>
                <a:lnTo>
                  <a:pt x="822262" y="761999"/>
                </a:lnTo>
                <a:lnTo>
                  <a:pt x="828318" y="773429"/>
                </a:lnTo>
                <a:lnTo>
                  <a:pt x="830036" y="786129"/>
                </a:lnTo>
                <a:lnTo>
                  <a:pt x="828214" y="801369"/>
                </a:lnTo>
                <a:lnTo>
                  <a:pt x="795500" y="844549"/>
                </a:lnTo>
                <a:lnTo>
                  <a:pt x="773123" y="845819"/>
                </a:lnTo>
                <a:lnTo>
                  <a:pt x="854457" y="845819"/>
                </a:lnTo>
                <a:lnTo>
                  <a:pt x="868697" y="806449"/>
                </a:lnTo>
                <a:lnTo>
                  <a:pt x="871578" y="782319"/>
                </a:lnTo>
                <a:lnTo>
                  <a:pt x="874453" y="774699"/>
                </a:lnTo>
                <a:lnTo>
                  <a:pt x="878609" y="773429"/>
                </a:lnTo>
                <a:lnTo>
                  <a:pt x="908735" y="753109"/>
                </a:lnTo>
                <a:lnTo>
                  <a:pt x="924668" y="734059"/>
                </a:lnTo>
                <a:lnTo>
                  <a:pt x="863833" y="734059"/>
                </a:lnTo>
                <a:lnTo>
                  <a:pt x="852571" y="731519"/>
                </a:lnTo>
                <a:lnTo>
                  <a:pt x="838605" y="721359"/>
                </a:lnTo>
                <a:lnTo>
                  <a:pt x="807453" y="697229"/>
                </a:lnTo>
                <a:lnTo>
                  <a:pt x="713984" y="621029"/>
                </a:lnTo>
                <a:lnTo>
                  <a:pt x="710070" y="618489"/>
                </a:lnTo>
                <a:lnTo>
                  <a:pt x="705914" y="613409"/>
                </a:lnTo>
                <a:close/>
              </a:path>
              <a:path w="1133475" h="980440">
                <a:moveTo>
                  <a:pt x="793958" y="495299"/>
                </a:moveTo>
                <a:lnTo>
                  <a:pt x="784330" y="497839"/>
                </a:lnTo>
                <a:lnTo>
                  <a:pt x="778615" y="501649"/>
                </a:lnTo>
                <a:lnTo>
                  <a:pt x="774145" y="505459"/>
                </a:lnTo>
                <a:lnTo>
                  <a:pt x="772030" y="511809"/>
                </a:lnTo>
                <a:lnTo>
                  <a:pt x="772137" y="514349"/>
                </a:lnTo>
                <a:lnTo>
                  <a:pt x="772244" y="516889"/>
                </a:lnTo>
                <a:lnTo>
                  <a:pt x="772297" y="518159"/>
                </a:lnTo>
                <a:lnTo>
                  <a:pt x="821295" y="567689"/>
                </a:lnTo>
                <a:lnTo>
                  <a:pt x="876176" y="614679"/>
                </a:lnTo>
                <a:lnTo>
                  <a:pt x="903513" y="637539"/>
                </a:lnTo>
                <a:lnTo>
                  <a:pt x="908188" y="641349"/>
                </a:lnTo>
                <a:lnTo>
                  <a:pt x="911583" y="650239"/>
                </a:lnTo>
                <a:lnTo>
                  <a:pt x="904205" y="688339"/>
                </a:lnTo>
                <a:lnTo>
                  <a:pt x="874360" y="728979"/>
                </a:lnTo>
                <a:lnTo>
                  <a:pt x="863833" y="734059"/>
                </a:lnTo>
                <a:lnTo>
                  <a:pt x="924668" y="734059"/>
                </a:lnTo>
                <a:lnTo>
                  <a:pt x="929979" y="727709"/>
                </a:lnTo>
                <a:lnTo>
                  <a:pt x="943774" y="697229"/>
                </a:lnTo>
                <a:lnTo>
                  <a:pt x="951553" y="662939"/>
                </a:lnTo>
                <a:lnTo>
                  <a:pt x="952869" y="654049"/>
                </a:lnTo>
                <a:lnTo>
                  <a:pt x="955467" y="650239"/>
                </a:lnTo>
                <a:lnTo>
                  <a:pt x="963225" y="648969"/>
                </a:lnTo>
                <a:lnTo>
                  <a:pt x="992074" y="637539"/>
                </a:lnTo>
                <a:lnTo>
                  <a:pt x="1015032" y="619759"/>
                </a:lnTo>
                <a:lnTo>
                  <a:pt x="1021612" y="610869"/>
                </a:lnTo>
                <a:lnTo>
                  <a:pt x="941582" y="610869"/>
                </a:lnTo>
                <a:lnTo>
                  <a:pt x="932480" y="607059"/>
                </a:lnTo>
                <a:lnTo>
                  <a:pt x="923498" y="600709"/>
                </a:lnTo>
                <a:lnTo>
                  <a:pt x="824577" y="514349"/>
                </a:lnTo>
                <a:lnTo>
                  <a:pt x="818872" y="509269"/>
                </a:lnTo>
                <a:lnTo>
                  <a:pt x="812969" y="505459"/>
                </a:lnTo>
                <a:lnTo>
                  <a:pt x="806774" y="500379"/>
                </a:lnTo>
                <a:lnTo>
                  <a:pt x="800193" y="497839"/>
                </a:lnTo>
                <a:lnTo>
                  <a:pt x="793958" y="495299"/>
                </a:lnTo>
                <a:close/>
              </a:path>
              <a:path w="1133475" h="980440">
                <a:moveTo>
                  <a:pt x="210313" y="29209"/>
                </a:moveTo>
                <a:lnTo>
                  <a:pt x="198848" y="33019"/>
                </a:lnTo>
                <a:lnTo>
                  <a:pt x="187141" y="43179"/>
                </a:lnTo>
                <a:lnTo>
                  <a:pt x="179699" y="52069"/>
                </a:lnTo>
                <a:lnTo>
                  <a:pt x="172599" y="59689"/>
                </a:lnTo>
                <a:lnTo>
                  <a:pt x="131283" y="121919"/>
                </a:lnTo>
                <a:lnTo>
                  <a:pt x="104196" y="166369"/>
                </a:lnTo>
                <a:lnTo>
                  <a:pt x="78293" y="212089"/>
                </a:lnTo>
                <a:lnTo>
                  <a:pt x="53512" y="257809"/>
                </a:lnTo>
                <a:lnTo>
                  <a:pt x="29789" y="303529"/>
                </a:lnTo>
                <a:lnTo>
                  <a:pt x="15834" y="334009"/>
                </a:lnTo>
                <a:lnTo>
                  <a:pt x="9270" y="347979"/>
                </a:lnTo>
                <a:lnTo>
                  <a:pt x="3046" y="363219"/>
                </a:lnTo>
                <a:lnTo>
                  <a:pt x="0" y="374649"/>
                </a:lnTo>
                <a:lnTo>
                  <a:pt x="1456" y="383539"/>
                </a:lnTo>
                <a:lnTo>
                  <a:pt x="7538" y="389889"/>
                </a:lnTo>
                <a:lnTo>
                  <a:pt x="18366" y="396239"/>
                </a:lnTo>
                <a:lnTo>
                  <a:pt x="25377" y="398779"/>
                </a:lnTo>
                <a:lnTo>
                  <a:pt x="72438" y="426719"/>
                </a:lnTo>
                <a:lnTo>
                  <a:pt x="106907" y="447039"/>
                </a:lnTo>
                <a:lnTo>
                  <a:pt x="133525" y="457199"/>
                </a:lnTo>
                <a:lnTo>
                  <a:pt x="142478" y="461009"/>
                </a:lnTo>
                <a:lnTo>
                  <a:pt x="158874" y="506729"/>
                </a:lnTo>
                <a:lnTo>
                  <a:pt x="161435" y="520699"/>
                </a:lnTo>
                <a:lnTo>
                  <a:pt x="162214" y="524509"/>
                </a:lnTo>
                <a:lnTo>
                  <a:pt x="159876" y="532129"/>
                </a:lnTo>
                <a:lnTo>
                  <a:pt x="156762" y="535939"/>
                </a:lnTo>
                <a:lnTo>
                  <a:pt x="147219" y="547369"/>
                </a:lnTo>
                <a:lnTo>
                  <a:pt x="137482" y="558799"/>
                </a:lnTo>
                <a:lnTo>
                  <a:pt x="127842" y="570229"/>
                </a:lnTo>
                <a:lnTo>
                  <a:pt x="106506" y="603249"/>
                </a:lnTo>
                <a:lnTo>
                  <a:pt x="101363" y="627379"/>
                </a:lnTo>
                <a:lnTo>
                  <a:pt x="104604" y="643889"/>
                </a:lnTo>
                <a:lnTo>
                  <a:pt x="112957" y="657859"/>
                </a:lnTo>
                <a:lnTo>
                  <a:pt x="125863" y="669289"/>
                </a:lnTo>
                <a:lnTo>
                  <a:pt x="142769" y="675639"/>
                </a:lnTo>
                <a:lnTo>
                  <a:pt x="160429" y="675639"/>
                </a:lnTo>
                <a:lnTo>
                  <a:pt x="177164" y="671829"/>
                </a:lnTo>
                <a:lnTo>
                  <a:pt x="191294" y="660399"/>
                </a:lnTo>
                <a:lnTo>
                  <a:pt x="216757" y="633729"/>
                </a:lnTo>
                <a:lnTo>
                  <a:pt x="242122" y="605789"/>
                </a:lnTo>
                <a:lnTo>
                  <a:pt x="267389" y="579119"/>
                </a:lnTo>
                <a:lnTo>
                  <a:pt x="292560" y="551179"/>
                </a:lnTo>
                <a:lnTo>
                  <a:pt x="301903" y="537209"/>
                </a:lnTo>
                <a:lnTo>
                  <a:pt x="305769" y="523239"/>
                </a:lnTo>
                <a:lnTo>
                  <a:pt x="304133" y="506729"/>
                </a:lnTo>
                <a:lnTo>
                  <a:pt x="298166" y="494029"/>
                </a:lnTo>
                <a:lnTo>
                  <a:pt x="196486" y="494029"/>
                </a:lnTo>
                <a:lnTo>
                  <a:pt x="192572" y="476249"/>
                </a:lnTo>
                <a:lnTo>
                  <a:pt x="188730" y="458469"/>
                </a:lnTo>
                <a:lnTo>
                  <a:pt x="185132" y="441959"/>
                </a:lnTo>
                <a:lnTo>
                  <a:pt x="181946" y="424179"/>
                </a:lnTo>
                <a:lnTo>
                  <a:pt x="181167" y="419099"/>
                </a:lnTo>
                <a:lnTo>
                  <a:pt x="182517" y="416559"/>
                </a:lnTo>
                <a:lnTo>
                  <a:pt x="136247" y="416559"/>
                </a:lnTo>
                <a:lnTo>
                  <a:pt x="69501" y="377189"/>
                </a:lnTo>
                <a:lnTo>
                  <a:pt x="46668" y="364489"/>
                </a:lnTo>
                <a:lnTo>
                  <a:pt x="68037" y="321309"/>
                </a:lnTo>
                <a:lnTo>
                  <a:pt x="89837" y="278129"/>
                </a:lnTo>
                <a:lnTo>
                  <a:pt x="112373" y="236219"/>
                </a:lnTo>
                <a:lnTo>
                  <a:pt x="135949" y="194309"/>
                </a:lnTo>
                <a:lnTo>
                  <a:pt x="160870" y="152399"/>
                </a:lnTo>
                <a:lnTo>
                  <a:pt x="187439" y="111759"/>
                </a:lnTo>
                <a:lnTo>
                  <a:pt x="215961" y="72389"/>
                </a:lnTo>
                <a:lnTo>
                  <a:pt x="275612" y="72389"/>
                </a:lnTo>
                <a:lnTo>
                  <a:pt x="272598" y="69849"/>
                </a:lnTo>
                <a:lnTo>
                  <a:pt x="254174" y="53339"/>
                </a:lnTo>
                <a:lnTo>
                  <a:pt x="235434" y="39369"/>
                </a:lnTo>
                <a:lnTo>
                  <a:pt x="222265" y="30479"/>
                </a:lnTo>
                <a:lnTo>
                  <a:pt x="210313" y="29209"/>
                </a:lnTo>
                <a:close/>
              </a:path>
              <a:path w="1133475" h="980440">
                <a:moveTo>
                  <a:pt x="965769" y="269239"/>
                </a:moveTo>
                <a:lnTo>
                  <a:pt x="696319" y="269239"/>
                </a:lnTo>
                <a:lnTo>
                  <a:pt x="705913" y="271779"/>
                </a:lnTo>
                <a:lnTo>
                  <a:pt x="711386" y="276859"/>
                </a:lnTo>
                <a:lnTo>
                  <a:pt x="985565" y="516889"/>
                </a:lnTo>
                <a:lnTo>
                  <a:pt x="998804" y="532129"/>
                </a:lnTo>
                <a:lnTo>
                  <a:pt x="1004451" y="548639"/>
                </a:lnTo>
                <a:lnTo>
                  <a:pt x="1002213" y="565149"/>
                </a:lnTo>
                <a:lnTo>
                  <a:pt x="977396" y="595629"/>
                </a:lnTo>
                <a:lnTo>
                  <a:pt x="950924" y="610869"/>
                </a:lnTo>
                <a:lnTo>
                  <a:pt x="1021612" y="610869"/>
                </a:lnTo>
                <a:lnTo>
                  <a:pt x="1031951" y="596899"/>
                </a:lnTo>
                <a:lnTo>
                  <a:pt x="1042680" y="567689"/>
                </a:lnTo>
                <a:lnTo>
                  <a:pt x="1045735" y="544829"/>
                </a:lnTo>
                <a:lnTo>
                  <a:pt x="1043143" y="524509"/>
                </a:lnTo>
                <a:lnTo>
                  <a:pt x="1033635" y="506729"/>
                </a:lnTo>
                <a:lnTo>
                  <a:pt x="1015941" y="490219"/>
                </a:lnTo>
                <a:lnTo>
                  <a:pt x="1010683" y="486409"/>
                </a:lnTo>
                <a:lnTo>
                  <a:pt x="1005624" y="482599"/>
                </a:lnTo>
                <a:lnTo>
                  <a:pt x="1000467" y="478789"/>
                </a:lnTo>
                <a:lnTo>
                  <a:pt x="994917" y="473709"/>
                </a:lnTo>
                <a:lnTo>
                  <a:pt x="1012415" y="447039"/>
                </a:lnTo>
                <a:lnTo>
                  <a:pt x="1025016" y="420369"/>
                </a:lnTo>
                <a:lnTo>
                  <a:pt x="1033668" y="391159"/>
                </a:lnTo>
                <a:lnTo>
                  <a:pt x="1039320" y="360679"/>
                </a:lnTo>
                <a:lnTo>
                  <a:pt x="1042321" y="349249"/>
                </a:lnTo>
                <a:lnTo>
                  <a:pt x="1047170" y="340359"/>
                </a:lnTo>
                <a:lnTo>
                  <a:pt x="1053479" y="331469"/>
                </a:lnTo>
                <a:lnTo>
                  <a:pt x="1060864" y="323849"/>
                </a:lnTo>
                <a:lnTo>
                  <a:pt x="1072517" y="311149"/>
                </a:lnTo>
                <a:lnTo>
                  <a:pt x="1016460" y="311149"/>
                </a:lnTo>
                <a:lnTo>
                  <a:pt x="965769" y="269239"/>
                </a:lnTo>
                <a:close/>
              </a:path>
              <a:path w="1133475" h="980440">
                <a:moveTo>
                  <a:pt x="259388" y="468629"/>
                </a:moveTo>
                <a:lnTo>
                  <a:pt x="236360" y="469899"/>
                </a:lnTo>
                <a:lnTo>
                  <a:pt x="213624" y="481329"/>
                </a:lnTo>
                <a:lnTo>
                  <a:pt x="203237" y="488949"/>
                </a:lnTo>
                <a:lnTo>
                  <a:pt x="196486" y="494029"/>
                </a:lnTo>
                <a:lnTo>
                  <a:pt x="298166" y="494029"/>
                </a:lnTo>
                <a:lnTo>
                  <a:pt x="296972" y="491489"/>
                </a:lnTo>
                <a:lnTo>
                  <a:pt x="280372" y="476249"/>
                </a:lnTo>
                <a:lnTo>
                  <a:pt x="259388" y="468629"/>
                </a:lnTo>
                <a:close/>
              </a:path>
              <a:path w="1133475" h="980440">
                <a:moveTo>
                  <a:pt x="275612" y="72389"/>
                </a:moveTo>
                <a:lnTo>
                  <a:pt x="215961" y="72389"/>
                </a:lnTo>
                <a:lnTo>
                  <a:pt x="229178" y="83819"/>
                </a:lnTo>
                <a:lnTo>
                  <a:pt x="241665" y="96519"/>
                </a:lnTo>
                <a:lnTo>
                  <a:pt x="253569" y="106679"/>
                </a:lnTo>
                <a:lnTo>
                  <a:pt x="265034" y="118109"/>
                </a:lnTo>
                <a:lnTo>
                  <a:pt x="271237" y="123189"/>
                </a:lnTo>
                <a:lnTo>
                  <a:pt x="277661" y="128269"/>
                </a:lnTo>
                <a:lnTo>
                  <a:pt x="282964" y="134619"/>
                </a:lnTo>
                <a:lnTo>
                  <a:pt x="285809" y="139699"/>
                </a:lnTo>
                <a:lnTo>
                  <a:pt x="285134" y="146049"/>
                </a:lnTo>
                <a:lnTo>
                  <a:pt x="281783" y="152399"/>
                </a:lnTo>
                <a:lnTo>
                  <a:pt x="277263" y="160019"/>
                </a:lnTo>
                <a:lnTo>
                  <a:pt x="273083" y="166369"/>
                </a:lnTo>
                <a:lnTo>
                  <a:pt x="250470" y="208279"/>
                </a:lnTo>
                <a:lnTo>
                  <a:pt x="227798" y="248919"/>
                </a:lnTo>
                <a:lnTo>
                  <a:pt x="136247" y="416559"/>
                </a:lnTo>
                <a:lnTo>
                  <a:pt x="182517" y="416559"/>
                </a:lnTo>
                <a:lnTo>
                  <a:pt x="184544" y="412749"/>
                </a:lnTo>
                <a:lnTo>
                  <a:pt x="187141" y="407669"/>
                </a:lnTo>
                <a:lnTo>
                  <a:pt x="236071" y="321309"/>
                </a:lnTo>
                <a:lnTo>
                  <a:pt x="260443" y="276859"/>
                </a:lnTo>
                <a:lnTo>
                  <a:pt x="284454" y="233679"/>
                </a:lnTo>
                <a:lnTo>
                  <a:pt x="307879" y="189229"/>
                </a:lnTo>
                <a:lnTo>
                  <a:pt x="339463" y="157479"/>
                </a:lnTo>
                <a:lnTo>
                  <a:pt x="460161" y="137159"/>
                </a:lnTo>
                <a:lnTo>
                  <a:pt x="512479" y="132079"/>
                </a:lnTo>
                <a:lnTo>
                  <a:pt x="565187" y="130809"/>
                </a:lnTo>
                <a:lnTo>
                  <a:pt x="730257" y="130809"/>
                </a:lnTo>
                <a:lnTo>
                  <a:pt x="720737" y="126999"/>
                </a:lnTo>
                <a:lnTo>
                  <a:pt x="694276" y="114299"/>
                </a:lnTo>
                <a:lnTo>
                  <a:pt x="334978" y="114299"/>
                </a:lnTo>
                <a:lnTo>
                  <a:pt x="325339" y="113029"/>
                </a:lnTo>
                <a:lnTo>
                  <a:pt x="316771" y="107949"/>
                </a:lnTo>
                <a:lnTo>
                  <a:pt x="308398" y="101599"/>
                </a:lnTo>
                <a:lnTo>
                  <a:pt x="290681" y="85089"/>
                </a:lnTo>
                <a:lnTo>
                  <a:pt x="275612" y="72389"/>
                </a:lnTo>
                <a:close/>
              </a:path>
              <a:path w="1133475" h="980440">
                <a:moveTo>
                  <a:pt x="930083" y="53339"/>
                </a:moveTo>
                <a:lnTo>
                  <a:pt x="860424" y="53339"/>
                </a:lnTo>
                <a:lnTo>
                  <a:pt x="867941" y="54609"/>
                </a:lnTo>
                <a:lnTo>
                  <a:pt x="870815" y="57149"/>
                </a:lnTo>
                <a:lnTo>
                  <a:pt x="939853" y="113029"/>
                </a:lnTo>
                <a:lnTo>
                  <a:pt x="986980" y="153669"/>
                </a:lnTo>
                <a:lnTo>
                  <a:pt x="1059305" y="218439"/>
                </a:lnTo>
                <a:lnTo>
                  <a:pt x="1064866" y="223519"/>
                </a:lnTo>
                <a:lnTo>
                  <a:pt x="1070670" y="228599"/>
                </a:lnTo>
                <a:lnTo>
                  <a:pt x="1083204" y="238759"/>
                </a:lnTo>
                <a:lnTo>
                  <a:pt x="1066526" y="257809"/>
                </a:lnTo>
                <a:lnTo>
                  <a:pt x="1033275" y="293369"/>
                </a:lnTo>
                <a:lnTo>
                  <a:pt x="1016460" y="311149"/>
                </a:lnTo>
                <a:lnTo>
                  <a:pt x="1072517" y="311149"/>
                </a:lnTo>
                <a:lnTo>
                  <a:pt x="1077178" y="306069"/>
                </a:lnTo>
                <a:lnTo>
                  <a:pt x="1093391" y="289559"/>
                </a:lnTo>
                <a:lnTo>
                  <a:pt x="1125529" y="253999"/>
                </a:lnTo>
                <a:lnTo>
                  <a:pt x="1131577" y="245109"/>
                </a:lnTo>
                <a:lnTo>
                  <a:pt x="1133387" y="236219"/>
                </a:lnTo>
                <a:lnTo>
                  <a:pt x="1131009" y="228599"/>
                </a:lnTo>
                <a:lnTo>
                  <a:pt x="1124490" y="220979"/>
                </a:lnTo>
                <a:lnTo>
                  <a:pt x="930083" y="53339"/>
                </a:lnTo>
                <a:close/>
              </a:path>
              <a:path w="1133475" h="980440">
                <a:moveTo>
                  <a:pt x="859675" y="0"/>
                </a:moveTo>
                <a:lnTo>
                  <a:pt x="820073" y="36829"/>
                </a:lnTo>
                <a:lnTo>
                  <a:pt x="776803" y="91439"/>
                </a:lnTo>
                <a:lnTo>
                  <a:pt x="755512" y="118109"/>
                </a:lnTo>
                <a:lnTo>
                  <a:pt x="748038" y="125729"/>
                </a:lnTo>
                <a:lnTo>
                  <a:pt x="739488" y="130809"/>
                </a:lnTo>
                <a:lnTo>
                  <a:pt x="585487" y="130809"/>
                </a:lnTo>
                <a:lnTo>
                  <a:pt x="626178" y="135889"/>
                </a:lnTo>
                <a:lnTo>
                  <a:pt x="646478" y="137159"/>
                </a:lnTo>
                <a:lnTo>
                  <a:pt x="646478" y="141015"/>
                </a:lnTo>
                <a:lnTo>
                  <a:pt x="626314" y="144779"/>
                </a:lnTo>
                <a:lnTo>
                  <a:pt x="565187" y="152399"/>
                </a:lnTo>
                <a:lnTo>
                  <a:pt x="542089" y="154939"/>
                </a:lnTo>
                <a:lnTo>
                  <a:pt x="520368" y="161289"/>
                </a:lnTo>
                <a:lnTo>
                  <a:pt x="500153" y="171449"/>
                </a:lnTo>
                <a:lnTo>
                  <a:pt x="481575" y="185419"/>
                </a:lnTo>
                <a:lnTo>
                  <a:pt x="467783" y="196849"/>
                </a:lnTo>
                <a:lnTo>
                  <a:pt x="453325" y="209549"/>
                </a:lnTo>
                <a:lnTo>
                  <a:pt x="438913" y="220979"/>
                </a:lnTo>
                <a:lnTo>
                  <a:pt x="425257" y="232409"/>
                </a:lnTo>
                <a:lnTo>
                  <a:pt x="415135" y="246379"/>
                </a:lnTo>
                <a:lnTo>
                  <a:pt x="412680" y="261619"/>
                </a:lnTo>
                <a:lnTo>
                  <a:pt x="417673" y="274319"/>
                </a:lnTo>
                <a:lnTo>
                  <a:pt x="429898" y="287019"/>
                </a:lnTo>
                <a:lnTo>
                  <a:pt x="453815" y="300989"/>
                </a:lnTo>
                <a:lnTo>
                  <a:pt x="478822" y="308609"/>
                </a:lnTo>
                <a:lnTo>
                  <a:pt x="504946" y="308609"/>
                </a:lnTo>
                <a:lnTo>
                  <a:pt x="532213" y="302259"/>
                </a:lnTo>
                <a:lnTo>
                  <a:pt x="541526" y="298449"/>
                </a:lnTo>
                <a:lnTo>
                  <a:pt x="550813" y="293369"/>
                </a:lnTo>
                <a:lnTo>
                  <a:pt x="569620" y="288289"/>
                </a:lnTo>
                <a:lnTo>
                  <a:pt x="629138" y="278129"/>
                </a:lnTo>
                <a:lnTo>
                  <a:pt x="689045" y="270509"/>
                </a:lnTo>
                <a:lnTo>
                  <a:pt x="696319" y="269239"/>
                </a:lnTo>
                <a:lnTo>
                  <a:pt x="965769" y="269239"/>
                </a:lnTo>
                <a:lnTo>
                  <a:pt x="796798" y="129539"/>
                </a:lnTo>
                <a:lnTo>
                  <a:pt x="827923" y="91439"/>
                </a:lnTo>
                <a:lnTo>
                  <a:pt x="843357" y="73659"/>
                </a:lnTo>
                <a:lnTo>
                  <a:pt x="858866" y="54609"/>
                </a:lnTo>
                <a:lnTo>
                  <a:pt x="860424" y="53339"/>
                </a:lnTo>
                <a:lnTo>
                  <a:pt x="930083" y="53339"/>
                </a:lnTo>
                <a:lnTo>
                  <a:pt x="878851" y="8889"/>
                </a:lnTo>
                <a:lnTo>
                  <a:pt x="868791" y="1269"/>
                </a:lnTo>
                <a:lnTo>
                  <a:pt x="859675" y="0"/>
                </a:lnTo>
                <a:close/>
              </a:path>
              <a:path w="1133475" h="980440">
                <a:moveTo>
                  <a:pt x="552995" y="88899"/>
                </a:moveTo>
                <a:lnTo>
                  <a:pt x="500950" y="90169"/>
                </a:lnTo>
                <a:lnTo>
                  <a:pt x="449195" y="96519"/>
                </a:lnTo>
                <a:lnTo>
                  <a:pt x="397732" y="104139"/>
                </a:lnTo>
                <a:lnTo>
                  <a:pt x="346564" y="114299"/>
                </a:lnTo>
                <a:lnTo>
                  <a:pt x="694276" y="114299"/>
                </a:lnTo>
                <a:lnTo>
                  <a:pt x="681045" y="107949"/>
                </a:lnTo>
                <a:lnTo>
                  <a:pt x="639490" y="95249"/>
                </a:lnTo>
                <a:lnTo>
                  <a:pt x="596622" y="90169"/>
                </a:lnTo>
                <a:lnTo>
                  <a:pt x="552995" y="888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0" name="bg object 6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5100615" y="8804099"/>
            <a:ext cx="298049" cy="311677"/>
          </a:xfrm>
          <a:prstGeom prst="rect">
            <a:avLst/>
          </a:prstGeom>
        </p:spPr>
      </p:pic>
      <p:sp>
        <p:nvSpPr>
          <p:cNvPr id="61" name="bg object 61"/>
          <p:cNvSpPr/>
          <p:nvPr/>
        </p:nvSpPr>
        <p:spPr>
          <a:xfrm>
            <a:off x="9780774" y="8298140"/>
            <a:ext cx="862965" cy="860425"/>
          </a:xfrm>
          <a:custGeom>
            <a:avLst/>
            <a:gdLst/>
            <a:ahLst/>
            <a:cxnLst/>
            <a:rect l="l" t="t" r="r" b="b"/>
            <a:pathLst>
              <a:path w="862965" h="860425">
                <a:moveTo>
                  <a:pt x="239368" y="658198"/>
                </a:moveTo>
                <a:lnTo>
                  <a:pt x="239236" y="658198"/>
                </a:lnTo>
                <a:lnTo>
                  <a:pt x="179570" y="686413"/>
                </a:lnTo>
                <a:lnTo>
                  <a:pt x="282088" y="845553"/>
                </a:lnTo>
                <a:lnTo>
                  <a:pt x="288116" y="853250"/>
                </a:lnTo>
                <a:lnTo>
                  <a:pt x="295036" y="858215"/>
                </a:lnTo>
                <a:lnTo>
                  <a:pt x="303093" y="859834"/>
                </a:lnTo>
                <a:lnTo>
                  <a:pt x="312531" y="857491"/>
                </a:lnTo>
                <a:lnTo>
                  <a:pt x="319501" y="852359"/>
                </a:lnTo>
                <a:lnTo>
                  <a:pt x="322816" y="844951"/>
                </a:lnTo>
                <a:lnTo>
                  <a:pt x="322515" y="835511"/>
                </a:lnTo>
                <a:lnTo>
                  <a:pt x="318638" y="824284"/>
                </a:lnTo>
                <a:lnTo>
                  <a:pt x="245879" y="669742"/>
                </a:lnTo>
                <a:lnTo>
                  <a:pt x="244107" y="665936"/>
                </a:lnTo>
                <a:lnTo>
                  <a:pt x="241761" y="662393"/>
                </a:lnTo>
                <a:lnTo>
                  <a:pt x="239368" y="658198"/>
                </a:lnTo>
                <a:close/>
              </a:path>
              <a:path w="862965" h="860425">
                <a:moveTo>
                  <a:pt x="332562" y="619808"/>
                </a:moveTo>
                <a:lnTo>
                  <a:pt x="269671" y="647696"/>
                </a:lnTo>
                <a:lnTo>
                  <a:pt x="275340" y="658492"/>
                </a:lnTo>
                <a:lnTo>
                  <a:pt x="287302" y="680619"/>
                </a:lnTo>
                <a:lnTo>
                  <a:pt x="291800" y="689116"/>
                </a:lnTo>
                <a:lnTo>
                  <a:pt x="326460" y="675446"/>
                </a:lnTo>
                <a:lnTo>
                  <a:pt x="342029" y="660941"/>
                </a:lnTo>
                <a:lnTo>
                  <a:pt x="342674" y="643196"/>
                </a:lnTo>
                <a:lnTo>
                  <a:pt x="332562" y="619808"/>
                </a:lnTo>
                <a:close/>
              </a:path>
              <a:path w="862965" h="860425">
                <a:moveTo>
                  <a:pt x="138792" y="442476"/>
                </a:moveTo>
                <a:lnTo>
                  <a:pt x="91494" y="464716"/>
                </a:lnTo>
                <a:lnTo>
                  <a:pt x="46563" y="488122"/>
                </a:lnTo>
                <a:lnTo>
                  <a:pt x="4342" y="543084"/>
                </a:lnTo>
                <a:lnTo>
                  <a:pt x="0" y="577500"/>
                </a:lnTo>
                <a:lnTo>
                  <a:pt x="8155" y="612273"/>
                </a:lnTo>
                <a:lnTo>
                  <a:pt x="26838" y="642783"/>
                </a:lnTo>
                <a:lnTo>
                  <a:pt x="54319" y="663972"/>
                </a:lnTo>
                <a:lnTo>
                  <a:pt x="87474" y="674223"/>
                </a:lnTo>
                <a:lnTo>
                  <a:pt x="123182" y="671917"/>
                </a:lnTo>
                <a:lnTo>
                  <a:pt x="149390" y="662393"/>
                </a:lnTo>
                <a:lnTo>
                  <a:pt x="175579" y="652015"/>
                </a:lnTo>
                <a:lnTo>
                  <a:pt x="201320" y="640941"/>
                </a:lnTo>
                <a:lnTo>
                  <a:pt x="226633" y="629177"/>
                </a:lnTo>
                <a:lnTo>
                  <a:pt x="225980" y="627530"/>
                </a:lnTo>
                <a:lnTo>
                  <a:pt x="138792" y="442476"/>
                </a:lnTo>
                <a:close/>
              </a:path>
              <a:path w="862965" h="860425">
                <a:moveTo>
                  <a:pt x="668074" y="629177"/>
                </a:moveTo>
                <a:lnTo>
                  <a:pt x="658530" y="629177"/>
                </a:lnTo>
                <a:lnTo>
                  <a:pt x="665368" y="630777"/>
                </a:lnTo>
                <a:lnTo>
                  <a:pt x="667730" y="629549"/>
                </a:lnTo>
                <a:lnTo>
                  <a:pt x="668074" y="629177"/>
                </a:lnTo>
                <a:close/>
              </a:path>
              <a:path w="862965" h="860425">
                <a:moveTo>
                  <a:pt x="646288" y="564025"/>
                </a:moveTo>
                <a:lnTo>
                  <a:pt x="481622" y="564025"/>
                </a:lnTo>
                <a:lnTo>
                  <a:pt x="527201" y="568709"/>
                </a:lnTo>
                <a:lnTo>
                  <a:pt x="559790" y="575840"/>
                </a:lnTo>
                <a:lnTo>
                  <a:pt x="590690" y="587875"/>
                </a:lnTo>
                <a:lnTo>
                  <a:pt x="619352" y="604551"/>
                </a:lnTo>
                <a:lnTo>
                  <a:pt x="645228" y="625603"/>
                </a:lnTo>
                <a:lnTo>
                  <a:pt x="649517" y="629798"/>
                </a:lnTo>
                <a:lnTo>
                  <a:pt x="658530" y="629177"/>
                </a:lnTo>
                <a:lnTo>
                  <a:pt x="668074" y="629177"/>
                </a:lnTo>
                <a:lnTo>
                  <a:pt x="669595" y="627530"/>
                </a:lnTo>
                <a:lnTo>
                  <a:pt x="670620" y="625075"/>
                </a:lnTo>
                <a:lnTo>
                  <a:pt x="671040" y="624018"/>
                </a:lnTo>
                <a:lnTo>
                  <a:pt x="672019" y="620849"/>
                </a:lnTo>
                <a:lnTo>
                  <a:pt x="666316" y="606431"/>
                </a:lnTo>
                <a:lnTo>
                  <a:pt x="664311" y="602252"/>
                </a:lnTo>
                <a:lnTo>
                  <a:pt x="646288" y="564025"/>
                </a:lnTo>
                <a:close/>
              </a:path>
              <a:path w="862965" h="860425">
                <a:moveTo>
                  <a:pt x="424558" y="102615"/>
                </a:moveTo>
                <a:lnTo>
                  <a:pt x="407370" y="119678"/>
                </a:lnTo>
                <a:lnTo>
                  <a:pt x="407697" y="126947"/>
                </a:lnTo>
                <a:lnTo>
                  <a:pt x="407768" y="140215"/>
                </a:lnTo>
                <a:lnTo>
                  <a:pt x="403657" y="179740"/>
                </a:lnTo>
                <a:lnTo>
                  <a:pt x="387178" y="229579"/>
                </a:lnTo>
                <a:lnTo>
                  <a:pt x="362070" y="273910"/>
                </a:lnTo>
                <a:lnTo>
                  <a:pt x="329721" y="313341"/>
                </a:lnTo>
                <a:lnTo>
                  <a:pt x="291520" y="348481"/>
                </a:lnTo>
                <a:lnTo>
                  <a:pt x="232557" y="391668"/>
                </a:lnTo>
                <a:lnTo>
                  <a:pt x="170727" y="433480"/>
                </a:lnTo>
                <a:lnTo>
                  <a:pt x="255327" y="613252"/>
                </a:lnTo>
                <a:lnTo>
                  <a:pt x="292714" y="598413"/>
                </a:lnTo>
                <a:lnTo>
                  <a:pt x="348280" y="580482"/>
                </a:lnTo>
                <a:lnTo>
                  <a:pt x="392223" y="570552"/>
                </a:lnTo>
                <a:lnTo>
                  <a:pt x="436650" y="564853"/>
                </a:lnTo>
                <a:lnTo>
                  <a:pt x="481622" y="564025"/>
                </a:lnTo>
                <a:lnTo>
                  <a:pt x="646288" y="564025"/>
                </a:lnTo>
                <a:lnTo>
                  <a:pt x="544774" y="348481"/>
                </a:lnTo>
                <a:lnTo>
                  <a:pt x="436975" y="119381"/>
                </a:lnTo>
                <a:lnTo>
                  <a:pt x="433854" y="112483"/>
                </a:lnTo>
                <a:lnTo>
                  <a:pt x="430071" y="106311"/>
                </a:lnTo>
                <a:lnTo>
                  <a:pt x="424558" y="102615"/>
                </a:lnTo>
                <a:close/>
              </a:path>
              <a:path w="862965" h="860425">
                <a:moveTo>
                  <a:pt x="581959" y="309480"/>
                </a:moveTo>
                <a:lnTo>
                  <a:pt x="561575" y="312825"/>
                </a:lnTo>
                <a:lnTo>
                  <a:pt x="599043" y="392293"/>
                </a:lnTo>
                <a:lnTo>
                  <a:pt x="615222" y="377888"/>
                </a:lnTo>
                <a:lnTo>
                  <a:pt x="623981" y="363314"/>
                </a:lnTo>
                <a:lnTo>
                  <a:pt x="625618" y="348481"/>
                </a:lnTo>
                <a:lnTo>
                  <a:pt x="625647" y="348221"/>
                </a:lnTo>
                <a:lnTo>
                  <a:pt x="620550" y="332261"/>
                </a:lnTo>
                <a:lnTo>
                  <a:pt x="611101" y="319272"/>
                </a:lnTo>
                <a:lnTo>
                  <a:pt x="598353" y="311654"/>
                </a:lnTo>
                <a:lnTo>
                  <a:pt x="581959" y="309480"/>
                </a:lnTo>
                <a:close/>
              </a:path>
              <a:path w="862965" h="860425">
                <a:moveTo>
                  <a:pt x="606983" y="0"/>
                </a:moveTo>
                <a:lnTo>
                  <a:pt x="599751" y="0"/>
                </a:lnTo>
                <a:lnTo>
                  <a:pt x="593261" y="3464"/>
                </a:lnTo>
                <a:lnTo>
                  <a:pt x="589361" y="9383"/>
                </a:lnTo>
                <a:lnTo>
                  <a:pt x="581043" y="21327"/>
                </a:lnTo>
                <a:lnTo>
                  <a:pt x="572780" y="33343"/>
                </a:lnTo>
                <a:lnTo>
                  <a:pt x="564575" y="45431"/>
                </a:lnTo>
                <a:lnTo>
                  <a:pt x="556431" y="57593"/>
                </a:lnTo>
                <a:lnTo>
                  <a:pt x="552344" y="63279"/>
                </a:lnTo>
                <a:lnTo>
                  <a:pt x="572628" y="88024"/>
                </a:lnTo>
                <a:lnTo>
                  <a:pt x="579975" y="86335"/>
                </a:lnTo>
                <a:lnTo>
                  <a:pt x="604722" y="55132"/>
                </a:lnTo>
                <a:lnTo>
                  <a:pt x="624621" y="22605"/>
                </a:lnTo>
                <a:lnTo>
                  <a:pt x="624839" y="18659"/>
                </a:lnTo>
                <a:lnTo>
                  <a:pt x="624948" y="17385"/>
                </a:lnTo>
                <a:lnTo>
                  <a:pt x="625414" y="14821"/>
                </a:lnTo>
                <a:lnTo>
                  <a:pt x="625880" y="12506"/>
                </a:lnTo>
                <a:lnTo>
                  <a:pt x="624606" y="10673"/>
                </a:lnTo>
                <a:lnTo>
                  <a:pt x="620954" y="4319"/>
                </a:lnTo>
                <a:lnTo>
                  <a:pt x="614303" y="295"/>
                </a:lnTo>
                <a:lnTo>
                  <a:pt x="606983" y="0"/>
                </a:lnTo>
                <a:close/>
              </a:path>
              <a:path w="862965" h="860425">
                <a:moveTo>
                  <a:pt x="778126" y="221517"/>
                </a:moveTo>
                <a:lnTo>
                  <a:pt x="770667" y="221999"/>
                </a:lnTo>
                <a:lnTo>
                  <a:pt x="764762" y="225790"/>
                </a:lnTo>
                <a:lnTo>
                  <a:pt x="752174" y="233238"/>
                </a:lnTo>
                <a:lnTo>
                  <a:pt x="739632" y="240794"/>
                </a:lnTo>
                <a:lnTo>
                  <a:pt x="714676" y="256148"/>
                </a:lnTo>
                <a:lnTo>
                  <a:pt x="708662" y="259721"/>
                </a:lnTo>
                <a:lnTo>
                  <a:pt x="705178" y="265876"/>
                </a:lnTo>
                <a:lnTo>
                  <a:pt x="705197" y="276454"/>
                </a:lnTo>
                <a:lnTo>
                  <a:pt x="706114" y="279639"/>
                </a:lnTo>
                <a:lnTo>
                  <a:pt x="711118" y="288464"/>
                </a:lnTo>
                <a:lnTo>
                  <a:pt x="717520" y="292115"/>
                </a:lnTo>
                <a:lnTo>
                  <a:pt x="724420" y="291975"/>
                </a:lnTo>
                <a:lnTo>
                  <a:pt x="727712" y="291975"/>
                </a:lnTo>
                <a:lnTo>
                  <a:pt x="731335" y="290872"/>
                </a:lnTo>
                <a:lnTo>
                  <a:pt x="734272" y="288961"/>
                </a:lnTo>
                <a:lnTo>
                  <a:pt x="746941" y="281511"/>
                </a:lnTo>
                <a:lnTo>
                  <a:pt x="785632" y="257779"/>
                </a:lnTo>
                <a:lnTo>
                  <a:pt x="793169" y="248846"/>
                </a:lnTo>
                <a:lnTo>
                  <a:pt x="793868" y="247696"/>
                </a:lnTo>
                <a:lnTo>
                  <a:pt x="794552" y="246655"/>
                </a:lnTo>
                <a:lnTo>
                  <a:pt x="795143" y="245599"/>
                </a:lnTo>
                <a:lnTo>
                  <a:pt x="796650" y="243750"/>
                </a:lnTo>
                <a:lnTo>
                  <a:pt x="796293" y="241435"/>
                </a:lnTo>
                <a:lnTo>
                  <a:pt x="795500" y="234148"/>
                </a:lnTo>
                <a:lnTo>
                  <a:pt x="791040" y="227778"/>
                </a:lnTo>
                <a:lnTo>
                  <a:pt x="784467" y="224516"/>
                </a:lnTo>
                <a:lnTo>
                  <a:pt x="778126" y="221517"/>
                </a:lnTo>
                <a:close/>
              </a:path>
              <a:path w="862965" h="860425">
                <a:moveTo>
                  <a:pt x="782820" y="519614"/>
                </a:moveTo>
                <a:lnTo>
                  <a:pt x="763721" y="541287"/>
                </a:lnTo>
                <a:lnTo>
                  <a:pt x="765539" y="548465"/>
                </a:lnTo>
                <a:lnTo>
                  <a:pt x="772921" y="555767"/>
                </a:lnTo>
                <a:lnTo>
                  <a:pt x="775998" y="557492"/>
                </a:lnTo>
                <a:lnTo>
                  <a:pt x="779370" y="558315"/>
                </a:lnTo>
                <a:lnTo>
                  <a:pt x="793518" y="562257"/>
                </a:lnTo>
                <a:lnTo>
                  <a:pt x="822724" y="570047"/>
                </a:lnTo>
                <a:lnTo>
                  <a:pt x="837459" y="573727"/>
                </a:lnTo>
                <a:lnTo>
                  <a:pt x="841359" y="574333"/>
                </a:lnTo>
                <a:lnTo>
                  <a:pt x="845353" y="574100"/>
                </a:lnTo>
                <a:lnTo>
                  <a:pt x="850435" y="572686"/>
                </a:lnTo>
                <a:lnTo>
                  <a:pt x="852874" y="572220"/>
                </a:lnTo>
                <a:lnTo>
                  <a:pt x="855314" y="571987"/>
                </a:lnTo>
                <a:lnTo>
                  <a:pt x="856685" y="570047"/>
                </a:lnTo>
                <a:lnTo>
                  <a:pt x="861421" y="564452"/>
                </a:lnTo>
                <a:lnTo>
                  <a:pt x="846145" y="536533"/>
                </a:lnTo>
                <a:lnTo>
                  <a:pt x="832091" y="532607"/>
                </a:lnTo>
                <a:lnTo>
                  <a:pt x="789580" y="521463"/>
                </a:lnTo>
                <a:lnTo>
                  <a:pt x="782820" y="5196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g object 62"/>
          <p:cNvSpPr/>
          <p:nvPr/>
        </p:nvSpPr>
        <p:spPr>
          <a:xfrm>
            <a:off x="15144883" y="5637279"/>
            <a:ext cx="1010919" cy="1023619"/>
          </a:xfrm>
          <a:custGeom>
            <a:avLst/>
            <a:gdLst/>
            <a:ahLst/>
            <a:cxnLst/>
            <a:rect l="l" t="t" r="r" b="b"/>
            <a:pathLst>
              <a:path w="1010919" h="1023620">
                <a:moveTo>
                  <a:pt x="150214" y="158749"/>
                </a:moveTo>
                <a:lnTo>
                  <a:pt x="17447" y="158749"/>
                </a:lnTo>
                <a:lnTo>
                  <a:pt x="0" y="175259"/>
                </a:lnTo>
                <a:lnTo>
                  <a:pt x="987" y="181609"/>
                </a:lnTo>
                <a:lnTo>
                  <a:pt x="970" y="811529"/>
                </a:lnTo>
                <a:lnTo>
                  <a:pt x="844" y="1002029"/>
                </a:lnTo>
                <a:lnTo>
                  <a:pt x="73" y="1008379"/>
                </a:lnTo>
                <a:lnTo>
                  <a:pt x="1613" y="1014729"/>
                </a:lnTo>
                <a:lnTo>
                  <a:pt x="5166" y="1019809"/>
                </a:lnTo>
                <a:lnTo>
                  <a:pt x="10180" y="1022349"/>
                </a:lnTo>
                <a:lnTo>
                  <a:pt x="16351" y="1023619"/>
                </a:lnTo>
                <a:lnTo>
                  <a:pt x="687919" y="1023620"/>
                </a:lnTo>
                <a:lnTo>
                  <a:pt x="698632" y="1022350"/>
                </a:lnTo>
                <a:lnTo>
                  <a:pt x="705197" y="1019810"/>
                </a:lnTo>
                <a:lnTo>
                  <a:pt x="708492" y="1012190"/>
                </a:lnTo>
                <a:lnTo>
                  <a:pt x="709396" y="1002030"/>
                </a:lnTo>
                <a:lnTo>
                  <a:pt x="709395" y="948690"/>
                </a:lnTo>
                <a:lnTo>
                  <a:pt x="677547" y="948690"/>
                </a:lnTo>
                <a:lnTo>
                  <a:pt x="627617" y="944880"/>
                </a:lnTo>
                <a:lnTo>
                  <a:pt x="579442" y="933450"/>
                </a:lnTo>
                <a:lnTo>
                  <a:pt x="533908" y="914400"/>
                </a:lnTo>
                <a:lnTo>
                  <a:pt x="127508" y="914399"/>
                </a:lnTo>
                <a:lnTo>
                  <a:pt x="119950" y="910589"/>
                </a:lnTo>
                <a:lnTo>
                  <a:pt x="114637" y="904239"/>
                </a:lnTo>
                <a:lnTo>
                  <a:pt x="100922" y="890269"/>
                </a:lnTo>
                <a:lnTo>
                  <a:pt x="87234" y="877569"/>
                </a:lnTo>
                <a:lnTo>
                  <a:pt x="60045" y="849629"/>
                </a:lnTo>
                <a:lnTo>
                  <a:pt x="54206" y="844549"/>
                </a:lnTo>
                <a:lnTo>
                  <a:pt x="50832" y="836929"/>
                </a:lnTo>
                <a:lnTo>
                  <a:pt x="50899" y="821689"/>
                </a:lnTo>
                <a:lnTo>
                  <a:pt x="53758" y="816609"/>
                </a:lnTo>
                <a:lnTo>
                  <a:pt x="58606" y="811529"/>
                </a:lnTo>
                <a:lnTo>
                  <a:pt x="67375" y="806449"/>
                </a:lnTo>
                <a:lnTo>
                  <a:pt x="77109" y="805179"/>
                </a:lnTo>
                <a:lnTo>
                  <a:pt x="173410" y="805179"/>
                </a:lnTo>
                <a:lnTo>
                  <a:pt x="207255" y="764539"/>
                </a:lnTo>
                <a:lnTo>
                  <a:pt x="208838" y="763269"/>
                </a:lnTo>
                <a:lnTo>
                  <a:pt x="212296" y="758189"/>
                </a:lnTo>
                <a:lnTo>
                  <a:pt x="216784" y="753109"/>
                </a:lnTo>
                <a:lnTo>
                  <a:pt x="222112" y="749299"/>
                </a:lnTo>
                <a:lnTo>
                  <a:pt x="228114" y="746759"/>
                </a:lnTo>
                <a:lnTo>
                  <a:pt x="234622" y="745489"/>
                </a:lnTo>
                <a:lnTo>
                  <a:pt x="385644" y="745490"/>
                </a:lnTo>
                <a:lnTo>
                  <a:pt x="381159" y="734060"/>
                </a:lnTo>
                <a:lnTo>
                  <a:pt x="376640" y="716280"/>
                </a:lnTo>
                <a:lnTo>
                  <a:pt x="135811" y="716279"/>
                </a:lnTo>
                <a:lnTo>
                  <a:pt x="129009" y="715009"/>
                </a:lnTo>
                <a:lnTo>
                  <a:pt x="122686" y="711199"/>
                </a:lnTo>
                <a:lnTo>
                  <a:pt x="117019" y="707389"/>
                </a:lnTo>
                <a:lnTo>
                  <a:pt x="112188" y="702309"/>
                </a:lnTo>
                <a:lnTo>
                  <a:pt x="99024" y="689609"/>
                </a:lnTo>
                <a:lnTo>
                  <a:pt x="86063" y="676909"/>
                </a:lnTo>
                <a:lnTo>
                  <a:pt x="60477" y="651509"/>
                </a:lnTo>
                <a:lnTo>
                  <a:pt x="53825" y="643889"/>
                </a:lnTo>
                <a:lnTo>
                  <a:pt x="50687" y="634999"/>
                </a:lnTo>
                <a:lnTo>
                  <a:pt x="51020" y="628649"/>
                </a:lnTo>
                <a:lnTo>
                  <a:pt x="51087" y="627379"/>
                </a:lnTo>
                <a:lnTo>
                  <a:pt x="51153" y="626109"/>
                </a:lnTo>
                <a:lnTo>
                  <a:pt x="51220" y="624839"/>
                </a:lnTo>
                <a:lnTo>
                  <a:pt x="55583" y="615949"/>
                </a:lnTo>
                <a:lnTo>
                  <a:pt x="63116" y="609599"/>
                </a:lnTo>
                <a:lnTo>
                  <a:pt x="72296" y="605789"/>
                </a:lnTo>
                <a:lnTo>
                  <a:pt x="173567" y="605789"/>
                </a:lnTo>
                <a:lnTo>
                  <a:pt x="207544" y="565149"/>
                </a:lnTo>
                <a:lnTo>
                  <a:pt x="234851" y="546099"/>
                </a:lnTo>
                <a:lnTo>
                  <a:pt x="380351" y="546100"/>
                </a:lnTo>
                <a:lnTo>
                  <a:pt x="385750" y="528320"/>
                </a:lnTo>
                <a:lnTo>
                  <a:pt x="390300" y="518160"/>
                </a:lnTo>
                <a:lnTo>
                  <a:pt x="135810" y="518159"/>
                </a:lnTo>
                <a:lnTo>
                  <a:pt x="129143" y="516889"/>
                </a:lnTo>
                <a:lnTo>
                  <a:pt x="122835" y="514349"/>
                </a:lnTo>
                <a:lnTo>
                  <a:pt x="118239" y="509269"/>
                </a:lnTo>
                <a:lnTo>
                  <a:pt x="104636" y="496569"/>
                </a:lnTo>
                <a:lnTo>
                  <a:pt x="74891" y="467359"/>
                </a:lnTo>
                <a:lnTo>
                  <a:pt x="50519" y="433069"/>
                </a:lnTo>
                <a:lnTo>
                  <a:pt x="52285" y="422909"/>
                </a:lnTo>
                <a:lnTo>
                  <a:pt x="57675" y="415313"/>
                </a:lnTo>
                <a:lnTo>
                  <a:pt x="62321" y="410209"/>
                </a:lnTo>
                <a:lnTo>
                  <a:pt x="68594" y="407669"/>
                </a:lnTo>
                <a:lnTo>
                  <a:pt x="173020" y="407669"/>
                </a:lnTo>
                <a:lnTo>
                  <a:pt x="205960" y="368299"/>
                </a:lnTo>
                <a:lnTo>
                  <a:pt x="212585" y="360679"/>
                </a:lnTo>
                <a:lnTo>
                  <a:pt x="216177" y="356869"/>
                </a:lnTo>
                <a:lnTo>
                  <a:pt x="223630" y="350519"/>
                </a:lnTo>
                <a:lnTo>
                  <a:pt x="232589" y="347979"/>
                </a:lnTo>
                <a:lnTo>
                  <a:pt x="567067" y="347980"/>
                </a:lnTo>
                <a:lnTo>
                  <a:pt x="605091" y="335280"/>
                </a:lnTo>
                <a:lnTo>
                  <a:pt x="656699" y="327660"/>
                </a:lnTo>
                <a:lnTo>
                  <a:pt x="709395" y="327660"/>
                </a:lnTo>
                <a:lnTo>
                  <a:pt x="709395" y="238760"/>
                </a:lnTo>
                <a:lnTo>
                  <a:pt x="214033" y="238759"/>
                </a:lnTo>
                <a:lnTo>
                  <a:pt x="168943" y="219709"/>
                </a:lnTo>
                <a:lnTo>
                  <a:pt x="150359" y="175259"/>
                </a:lnTo>
                <a:lnTo>
                  <a:pt x="150250" y="171449"/>
                </a:lnTo>
                <a:lnTo>
                  <a:pt x="150214" y="158749"/>
                </a:lnTo>
                <a:close/>
              </a:path>
              <a:path w="1010919" h="1023620">
                <a:moveTo>
                  <a:pt x="709395" y="947420"/>
                </a:moveTo>
                <a:lnTo>
                  <a:pt x="701451" y="948690"/>
                </a:lnTo>
                <a:lnTo>
                  <a:pt x="709395" y="948690"/>
                </a:lnTo>
                <a:lnTo>
                  <a:pt x="709395" y="947420"/>
                </a:lnTo>
                <a:close/>
              </a:path>
              <a:path w="1010919" h="1023620">
                <a:moveTo>
                  <a:pt x="385644" y="745490"/>
                </a:moveTo>
                <a:lnTo>
                  <a:pt x="240957" y="745489"/>
                </a:lnTo>
                <a:lnTo>
                  <a:pt x="247157" y="746759"/>
                </a:lnTo>
                <a:lnTo>
                  <a:pt x="251773" y="751839"/>
                </a:lnTo>
                <a:lnTo>
                  <a:pt x="258122" y="759459"/>
                </a:lnTo>
                <a:lnTo>
                  <a:pt x="260124" y="769619"/>
                </a:lnTo>
                <a:lnTo>
                  <a:pt x="257805" y="779779"/>
                </a:lnTo>
                <a:lnTo>
                  <a:pt x="251194" y="789939"/>
                </a:lnTo>
                <a:lnTo>
                  <a:pt x="239306" y="805179"/>
                </a:lnTo>
                <a:lnTo>
                  <a:pt x="233360" y="811529"/>
                </a:lnTo>
                <a:lnTo>
                  <a:pt x="227418" y="819149"/>
                </a:lnTo>
                <a:lnTo>
                  <a:pt x="199336" y="852169"/>
                </a:lnTo>
                <a:lnTo>
                  <a:pt x="189069" y="864869"/>
                </a:lnTo>
                <a:lnTo>
                  <a:pt x="168544" y="888999"/>
                </a:lnTo>
                <a:lnTo>
                  <a:pt x="158283" y="901699"/>
                </a:lnTo>
                <a:lnTo>
                  <a:pt x="153304" y="909319"/>
                </a:lnTo>
                <a:lnTo>
                  <a:pt x="145441" y="913129"/>
                </a:lnTo>
                <a:lnTo>
                  <a:pt x="136676" y="914399"/>
                </a:lnTo>
                <a:lnTo>
                  <a:pt x="533908" y="914400"/>
                </a:lnTo>
                <a:lnTo>
                  <a:pt x="491898" y="887730"/>
                </a:lnTo>
                <a:lnTo>
                  <a:pt x="454298" y="854710"/>
                </a:lnTo>
                <a:lnTo>
                  <a:pt x="333374" y="854710"/>
                </a:lnTo>
                <a:lnTo>
                  <a:pt x="309502" y="833120"/>
                </a:lnTo>
                <a:lnTo>
                  <a:pt x="310970" y="828040"/>
                </a:lnTo>
                <a:lnTo>
                  <a:pt x="313809" y="820420"/>
                </a:lnTo>
                <a:lnTo>
                  <a:pt x="318753" y="814070"/>
                </a:lnTo>
                <a:lnTo>
                  <a:pt x="325224" y="808990"/>
                </a:lnTo>
                <a:lnTo>
                  <a:pt x="327252" y="807720"/>
                </a:lnTo>
                <a:lnTo>
                  <a:pt x="330554" y="805180"/>
                </a:lnTo>
                <a:lnTo>
                  <a:pt x="334745" y="803910"/>
                </a:lnTo>
                <a:lnTo>
                  <a:pt x="413979" y="803910"/>
                </a:lnTo>
                <a:lnTo>
                  <a:pt x="395611" y="770890"/>
                </a:lnTo>
                <a:lnTo>
                  <a:pt x="385644" y="745490"/>
                </a:lnTo>
                <a:close/>
              </a:path>
              <a:path w="1010919" h="1023620">
                <a:moveTo>
                  <a:pt x="685535" y="372110"/>
                </a:moveTo>
                <a:lnTo>
                  <a:pt x="643120" y="374650"/>
                </a:lnTo>
                <a:lnTo>
                  <a:pt x="576875" y="392430"/>
                </a:lnTo>
                <a:lnTo>
                  <a:pt x="529963" y="417830"/>
                </a:lnTo>
                <a:lnTo>
                  <a:pt x="485470" y="454660"/>
                </a:lnTo>
                <a:lnTo>
                  <a:pt x="456509" y="490220"/>
                </a:lnTo>
                <a:lnTo>
                  <a:pt x="435793" y="525780"/>
                </a:lnTo>
                <a:lnTo>
                  <a:pt x="421157" y="565150"/>
                </a:lnTo>
                <a:lnTo>
                  <a:pt x="412947" y="605790"/>
                </a:lnTo>
                <a:lnTo>
                  <a:pt x="412716" y="608330"/>
                </a:lnTo>
                <a:lnTo>
                  <a:pt x="412601" y="609600"/>
                </a:lnTo>
                <a:lnTo>
                  <a:pt x="412485" y="610870"/>
                </a:lnTo>
                <a:lnTo>
                  <a:pt x="412370" y="612140"/>
                </a:lnTo>
                <a:lnTo>
                  <a:pt x="412254" y="613410"/>
                </a:lnTo>
                <a:lnTo>
                  <a:pt x="412139" y="614680"/>
                </a:lnTo>
                <a:lnTo>
                  <a:pt x="412024" y="615950"/>
                </a:lnTo>
                <a:lnTo>
                  <a:pt x="411683" y="621030"/>
                </a:lnTo>
                <a:lnTo>
                  <a:pt x="418105" y="695960"/>
                </a:lnTo>
                <a:lnTo>
                  <a:pt x="430274" y="735330"/>
                </a:lnTo>
                <a:lnTo>
                  <a:pt x="448182" y="772160"/>
                </a:lnTo>
                <a:lnTo>
                  <a:pt x="471565" y="805180"/>
                </a:lnTo>
                <a:lnTo>
                  <a:pt x="499956" y="835660"/>
                </a:lnTo>
                <a:lnTo>
                  <a:pt x="517749" y="849630"/>
                </a:lnTo>
                <a:lnTo>
                  <a:pt x="524002" y="854710"/>
                </a:lnTo>
                <a:lnTo>
                  <a:pt x="561800" y="877570"/>
                </a:lnTo>
                <a:lnTo>
                  <a:pt x="602621" y="892810"/>
                </a:lnTo>
                <a:lnTo>
                  <a:pt x="645546" y="901700"/>
                </a:lnTo>
                <a:lnTo>
                  <a:pt x="689657" y="902970"/>
                </a:lnTo>
                <a:lnTo>
                  <a:pt x="702848" y="902970"/>
                </a:lnTo>
                <a:lnTo>
                  <a:pt x="709395" y="901700"/>
                </a:lnTo>
                <a:lnTo>
                  <a:pt x="722204" y="900430"/>
                </a:lnTo>
                <a:lnTo>
                  <a:pt x="759805" y="890270"/>
                </a:lnTo>
                <a:lnTo>
                  <a:pt x="823603" y="859790"/>
                </a:lnTo>
                <a:lnTo>
                  <a:pt x="855604" y="834390"/>
                </a:lnTo>
                <a:lnTo>
                  <a:pt x="659257" y="834390"/>
                </a:lnTo>
                <a:lnTo>
                  <a:pt x="636568" y="830580"/>
                </a:lnTo>
                <a:lnTo>
                  <a:pt x="593342" y="816610"/>
                </a:lnTo>
                <a:lnTo>
                  <a:pt x="558298" y="795020"/>
                </a:lnTo>
                <a:lnTo>
                  <a:pt x="551228" y="788670"/>
                </a:lnTo>
                <a:lnTo>
                  <a:pt x="544455" y="783590"/>
                </a:lnTo>
                <a:lnTo>
                  <a:pt x="500769" y="725170"/>
                </a:lnTo>
                <a:lnTo>
                  <a:pt x="480507" y="656590"/>
                </a:lnTo>
                <a:lnTo>
                  <a:pt x="479846" y="646430"/>
                </a:lnTo>
                <a:lnTo>
                  <a:pt x="479763" y="645160"/>
                </a:lnTo>
                <a:lnTo>
                  <a:pt x="482226" y="605790"/>
                </a:lnTo>
                <a:lnTo>
                  <a:pt x="494652" y="562610"/>
                </a:lnTo>
                <a:lnTo>
                  <a:pt x="516797" y="523240"/>
                </a:lnTo>
                <a:lnTo>
                  <a:pt x="552610" y="485140"/>
                </a:lnTo>
                <a:lnTo>
                  <a:pt x="597606" y="457200"/>
                </a:lnTo>
                <a:lnTo>
                  <a:pt x="651583" y="441960"/>
                </a:lnTo>
                <a:lnTo>
                  <a:pt x="657962" y="441960"/>
                </a:lnTo>
                <a:lnTo>
                  <a:pt x="670825" y="440690"/>
                </a:lnTo>
                <a:lnTo>
                  <a:pt x="907902" y="440690"/>
                </a:lnTo>
                <a:lnTo>
                  <a:pt x="913015" y="435610"/>
                </a:lnTo>
                <a:lnTo>
                  <a:pt x="849729" y="435610"/>
                </a:lnTo>
                <a:lnTo>
                  <a:pt x="829168" y="420370"/>
                </a:lnTo>
                <a:lnTo>
                  <a:pt x="783969" y="394970"/>
                </a:lnTo>
                <a:lnTo>
                  <a:pt x="734797" y="378460"/>
                </a:lnTo>
                <a:lnTo>
                  <a:pt x="709395" y="374650"/>
                </a:lnTo>
                <a:lnTo>
                  <a:pt x="701461" y="373380"/>
                </a:lnTo>
                <a:lnTo>
                  <a:pt x="693507" y="373380"/>
                </a:lnTo>
                <a:lnTo>
                  <a:pt x="685535" y="372110"/>
                </a:lnTo>
                <a:close/>
              </a:path>
              <a:path w="1010919" h="1023620">
                <a:moveTo>
                  <a:pt x="173410" y="805179"/>
                </a:moveTo>
                <a:lnTo>
                  <a:pt x="77109" y="805179"/>
                </a:lnTo>
                <a:lnTo>
                  <a:pt x="86644" y="807719"/>
                </a:lnTo>
                <a:lnTo>
                  <a:pt x="94813" y="814069"/>
                </a:lnTo>
                <a:lnTo>
                  <a:pt x="95625" y="814069"/>
                </a:lnTo>
                <a:lnTo>
                  <a:pt x="117156" y="836929"/>
                </a:lnTo>
                <a:lnTo>
                  <a:pt x="124433" y="844549"/>
                </a:lnTo>
                <a:lnTo>
                  <a:pt x="133219" y="853439"/>
                </a:lnTo>
                <a:lnTo>
                  <a:pt x="173410" y="805179"/>
                </a:lnTo>
                <a:close/>
              </a:path>
              <a:path w="1010919" h="1023620">
                <a:moveTo>
                  <a:pt x="911880" y="513080"/>
                </a:moveTo>
                <a:lnTo>
                  <a:pt x="834993" y="513080"/>
                </a:lnTo>
                <a:lnTo>
                  <a:pt x="851324" y="539750"/>
                </a:lnTo>
                <a:lnTo>
                  <a:pt x="863589" y="566420"/>
                </a:lnTo>
                <a:lnTo>
                  <a:pt x="871629" y="596900"/>
                </a:lnTo>
                <a:lnTo>
                  <a:pt x="875123" y="624840"/>
                </a:lnTo>
                <a:lnTo>
                  <a:pt x="875058" y="628650"/>
                </a:lnTo>
                <a:lnTo>
                  <a:pt x="871476" y="669290"/>
                </a:lnTo>
                <a:lnTo>
                  <a:pt x="871365" y="670560"/>
                </a:lnTo>
                <a:lnTo>
                  <a:pt x="871253" y="671830"/>
                </a:lnTo>
                <a:lnTo>
                  <a:pt x="871141" y="673100"/>
                </a:lnTo>
                <a:lnTo>
                  <a:pt x="856958" y="717550"/>
                </a:lnTo>
                <a:lnTo>
                  <a:pt x="833439" y="756920"/>
                </a:lnTo>
                <a:lnTo>
                  <a:pt x="801291" y="791210"/>
                </a:lnTo>
                <a:lnTo>
                  <a:pt x="758066" y="817880"/>
                </a:lnTo>
                <a:lnTo>
                  <a:pt x="696919" y="834390"/>
                </a:lnTo>
                <a:lnTo>
                  <a:pt x="855604" y="834390"/>
                </a:lnTo>
                <a:lnTo>
                  <a:pt x="905825" y="774700"/>
                </a:lnTo>
                <a:lnTo>
                  <a:pt x="926610" y="732790"/>
                </a:lnTo>
                <a:lnTo>
                  <a:pt x="939395" y="688340"/>
                </a:lnTo>
                <a:lnTo>
                  <a:pt x="944162" y="642620"/>
                </a:lnTo>
                <a:lnTo>
                  <a:pt x="940892" y="596900"/>
                </a:lnTo>
                <a:lnTo>
                  <a:pt x="929567" y="552450"/>
                </a:lnTo>
                <a:lnTo>
                  <a:pt x="911880" y="513080"/>
                </a:lnTo>
                <a:close/>
              </a:path>
              <a:path w="1010919" h="1023620">
                <a:moveTo>
                  <a:pt x="413979" y="803910"/>
                </a:moveTo>
                <a:lnTo>
                  <a:pt x="334745" y="803910"/>
                </a:lnTo>
                <a:lnTo>
                  <a:pt x="338763" y="805180"/>
                </a:lnTo>
                <a:lnTo>
                  <a:pt x="414685" y="805180"/>
                </a:lnTo>
                <a:lnTo>
                  <a:pt x="413979" y="803910"/>
                </a:lnTo>
                <a:close/>
              </a:path>
              <a:path w="1010919" h="1023620">
                <a:moveTo>
                  <a:pt x="686158" y="486410"/>
                </a:moveTo>
                <a:lnTo>
                  <a:pt x="641343" y="491490"/>
                </a:lnTo>
                <a:lnTo>
                  <a:pt x="588053" y="515620"/>
                </a:lnTo>
                <a:lnTo>
                  <a:pt x="553262" y="551180"/>
                </a:lnTo>
                <a:lnTo>
                  <a:pt x="534927" y="586740"/>
                </a:lnTo>
                <a:lnTo>
                  <a:pt x="526317" y="627380"/>
                </a:lnTo>
                <a:lnTo>
                  <a:pt x="526163" y="631190"/>
                </a:lnTo>
                <a:lnTo>
                  <a:pt x="526060" y="633730"/>
                </a:lnTo>
                <a:lnTo>
                  <a:pt x="525950" y="638810"/>
                </a:lnTo>
                <a:lnTo>
                  <a:pt x="526084" y="642620"/>
                </a:lnTo>
                <a:lnTo>
                  <a:pt x="526172" y="645160"/>
                </a:lnTo>
                <a:lnTo>
                  <a:pt x="526261" y="647700"/>
                </a:lnTo>
                <a:lnTo>
                  <a:pt x="543994" y="709930"/>
                </a:lnTo>
                <a:lnTo>
                  <a:pt x="579683" y="753110"/>
                </a:lnTo>
                <a:lnTo>
                  <a:pt x="630691" y="782320"/>
                </a:lnTo>
                <a:lnTo>
                  <a:pt x="695760" y="788670"/>
                </a:lnTo>
                <a:lnTo>
                  <a:pt x="709337" y="786130"/>
                </a:lnTo>
                <a:lnTo>
                  <a:pt x="747896" y="772160"/>
                </a:lnTo>
                <a:lnTo>
                  <a:pt x="786524" y="742950"/>
                </a:lnTo>
                <a:lnTo>
                  <a:pt x="797897" y="727710"/>
                </a:lnTo>
                <a:lnTo>
                  <a:pt x="682242" y="727710"/>
                </a:lnTo>
                <a:lnTo>
                  <a:pt x="655249" y="725170"/>
                </a:lnTo>
                <a:lnTo>
                  <a:pt x="609214" y="695960"/>
                </a:lnTo>
                <a:lnTo>
                  <a:pt x="589475" y="655320"/>
                </a:lnTo>
                <a:lnTo>
                  <a:pt x="589354" y="651510"/>
                </a:lnTo>
                <a:lnTo>
                  <a:pt x="589232" y="647700"/>
                </a:lnTo>
                <a:lnTo>
                  <a:pt x="589111" y="643890"/>
                </a:lnTo>
                <a:lnTo>
                  <a:pt x="589070" y="642620"/>
                </a:lnTo>
                <a:lnTo>
                  <a:pt x="588948" y="638810"/>
                </a:lnTo>
                <a:lnTo>
                  <a:pt x="588827" y="635000"/>
                </a:lnTo>
                <a:lnTo>
                  <a:pt x="588705" y="631190"/>
                </a:lnTo>
                <a:lnTo>
                  <a:pt x="588584" y="627380"/>
                </a:lnTo>
                <a:lnTo>
                  <a:pt x="616353" y="571500"/>
                </a:lnTo>
                <a:lnTo>
                  <a:pt x="659084" y="549910"/>
                </a:lnTo>
                <a:lnTo>
                  <a:pt x="675989" y="548640"/>
                </a:lnTo>
                <a:lnTo>
                  <a:pt x="799898" y="548640"/>
                </a:lnTo>
                <a:lnTo>
                  <a:pt x="831233" y="516890"/>
                </a:lnTo>
                <a:lnTo>
                  <a:pt x="767143" y="516890"/>
                </a:lnTo>
                <a:lnTo>
                  <a:pt x="762199" y="513080"/>
                </a:lnTo>
                <a:lnTo>
                  <a:pt x="759592" y="510540"/>
                </a:lnTo>
                <a:lnTo>
                  <a:pt x="747885" y="504190"/>
                </a:lnTo>
                <a:lnTo>
                  <a:pt x="735543" y="497840"/>
                </a:lnTo>
                <a:lnTo>
                  <a:pt x="722662" y="492760"/>
                </a:lnTo>
                <a:lnTo>
                  <a:pt x="709337" y="490220"/>
                </a:lnTo>
                <a:lnTo>
                  <a:pt x="686158" y="486410"/>
                </a:lnTo>
                <a:close/>
              </a:path>
              <a:path w="1010919" h="1023620">
                <a:moveTo>
                  <a:pt x="821558" y="593090"/>
                </a:moveTo>
                <a:lnTo>
                  <a:pt x="754435" y="593090"/>
                </a:lnTo>
                <a:lnTo>
                  <a:pt x="760224" y="610870"/>
                </a:lnTo>
                <a:lnTo>
                  <a:pt x="763056" y="627380"/>
                </a:lnTo>
                <a:lnTo>
                  <a:pt x="754483" y="678180"/>
                </a:lnTo>
                <a:lnTo>
                  <a:pt x="723436" y="716280"/>
                </a:lnTo>
                <a:lnTo>
                  <a:pt x="714320" y="720090"/>
                </a:lnTo>
                <a:lnTo>
                  <a:pt x="709453" y="722630"/>
                </a:lnTo>
                <a:lnTo>
                  <a:pt x="682242" y="727710"/>
                </a:lnTo>
                <a:lnTo>
                  <a:pt x="797897" y="727710"/>
                </a:lnTo>
                <a:lnTo>
                  <a:pt x="820802" y="687070"/>
                </a:lnTo>
                <a:lnTo>
                  <a:pt x="828842" y="636270"/>
                </a:lnTo>
                <a:lnTo>
                  <a:pt x="821558" y="593090"/>
                </a:lnTo>
                <a:close/>
              </a:path>
              <a:path w="1010919" h="1023620">
                <a:moveTo>
                  <a:pt x="380351" y="546100"/>
                </a:moveTo>
                <a:lnTo>
                  <a:pt x="234851" y="546099"/>
                </a:lnTo>
                <a:lnTo>
                  <a:pt x="243800" y="547369"/>
                </a:lnTo>
                <a:lnTo>
                  <a:pt x="251831" y="552449"/>
                </a:lnTo>
                <a:lnTo>
                  <a:pt x="251985" y="552449"/>
                </a:lnTo>
                <a:lnTo>
                  <a:pt x="257815" y="558799"/>
                </a:lnTo>
                <a:lnTo>
                  <a:pt x="260640" y="566419"/>
                </a:lnTo>
                <a:lnTo>
                  <a:pt x="260571" y="568959"/>
                </a:lnTo>
                <a:lnTo>
                  <a:pt x="260502" y="571499"/>
                </a:lnTo>
                <a:lnTo>
                  <a:pt x="250614" y="591819"/>
                </a:lnTo>
                <a:lnTo>
                  <a:pt x="249030" y="594359"/>
                </a:lnTo>
                <a:lnTo>
                  <a:pt x="159578" y="701039"/>
                </a:lnTo>
                <a:lnTo>
                  <a:pt x="136676" y="716279"/>
                </a:lnTo>
                <a:lnTo>
                  <a:pt x="376640" y="716280"/>
                </a:lnTo>
                <a:lnTo>
                  <a:pt x="371476" y="695960"/>
                </a:lnTo>
                <a:lnTo>
                  <a:pt x="366710" y="656590"/>
                </a:lnTo>
                <a:lnTo>
                  <a:pt x="336464" y="656590"/>
                </a:lnTo>
                <a:lnTo>
                  <a:pt x="334436" y="655320"/>
                </a:lnTo>
                <a:lnTo>
                  <a:pt x="332427" y="655320"/>
                </a:lnTo>
                <a:lnTo>
                  <a:pt x="323058" y="652780"/>
                </a:lnTo>
                <a:lnTo>
                  <a:pt x="315786" y="646430"/>
                </a:lnTo>
                <a:lnTo>
                  <a:pt x="311321" y="638810"/>
                </a:lnTo>
                <a:lnTo>
                  <a:pt x="310371" y="628650"/>
                </a:lnTo>
                <a:lnTo>
                  <a:pt x="312648" y="621030"/>
                </a:lnTo>
                <a:lnTo>
                  <a:pt x="317372" y="613410"/>
                </a:lnTo>
                <a:lnTo>
                  <a:pt x="324038" y="609600"/>
                </a:lnTo>
                <a:lnTo>
                  <a:pt x="332138" y="607060"/>
                </a:lnTo>
                <a:lnTo>
                  <a:pt x="335634" y="605790"/>
                </a:lnTo>
                <a:lnTo>
                  <a:pt x="367714" y="605790"/>
                </a:lnTo>
                <a:lnTo>
                  <a:pt x="374180" y="566420"/>
                </a:lnTo>
                <a:lnTo>
                  <a:pt x="380351" y="546100"/>
                </a:lnTo>
                <a:close/>
              </a:path>
              <a:path w="1010919" h="1023620">
                <a:moveTo>
                  <a:pt x="683012" y="594360"/>
                </a:moveTo>
                <a:lnTo>
                  <a:pt x="644134" y="608330"/>
                </a:lnTo>
                <a:lnTo>
                  <a:pt x="633528" y="632460"/>
                </a:lnTo>
                <a:lnTo>
                  <a:pt x="633614" y="637540"/>
                </a:lnTo>
                <a:lnTo>
                  <a:pt x="659923" y="678180"/>
                </a:lnTo>
                <a:lnTo>
                  <a:pt x="674838" y="681990"/>
                </a:lnTo>
                <a:lnTo>
                  <a:pt x="690064" y="680720"/>
                </a:lnTo>
                <a:lnTo>
                  <a:pt x="719984" y="650240"/>
                </a:lnTo>
                <a:lnTo>
                  <a:pt x="721188" y="638810"/>
                </a:lnTo>
                <a:lnTo>
                  <a:pt x="719477" y="628650"/>
                </a:lnTo>
                <a:lnTo>
                  <a:pt x="751938" y="595630"/>
                </a:lnTo>
                <a:lnTo>
                  <a:pt x="686778" y="595630"/>
                </a:lnTo>
                <a:lnTo>
                  <a:pt x="683012" y="594360"/>
                </a:lnTo>
                <a:close/>
              </a:path>
              <a:path w="1010919" h="1023620">
                <a:moveTo>
                  <a:pt x="173567" y="605789"/>
                </a:moveTo>
                <a:lnTo>
                  <a:pt x="72296" y="605789"/>
                </a:lnTo>
                <a:lnTo>
                  <a:pt x="81983" y="607059"/>
                </a:lnTo>
                <a:lnTo>
                  <a:pt x="91037" y="610869"/>
                </a:lnTo>
                <a:lnTo>
                  <a:pt x="92940" y="612139"/>
                </a:lnTo>
                <a:lnTo>
                  <a:pt x="94630" y="614679"/>
                </a:lnTo>
                <a:lnTo>
                  <a:pt x="96055" y="615949"/>
                </a:lnTo>
                <a:lnTo>
                  <a:pt x="103062" y="623569"/>
                </a:lnTo>
                <a:lnTo>
                  <a:pt x="133219" y="654049"/>
                </a:lnTo>
                <a:lnTo>
                  <a:pt x="173567" y="605789"/>
                </a:lnTo>
                <a:close/>
              </a:path>
              <a:path w="1010919" h="1023620">
                <a:moveTo>
                  <a:pt x="799898" y="548640"/>
                </a:moveTo>
                <a:lnTo>
                  <a:pt x="675989" y="548640"/>
                </a:lnTo>
                <a:lnTo>
                  <a:pt x="692919" y="549910"/>
                </a:lnTo>
                <a:lnTo>
                  <a:pt x="709453" y="553720"/>
                </a:lnTo>
                <a:lnTo>
                  <a:pt x="714185" y="556260"/>
                </a:lnTo>
                <a:lnTo>
                  <a:pt x="718762" y="557530"/>
                </a:lnTo>
                <a:lnTo>
                  <a:pt x="723204" y="560070"/>
                </a:lnTo>
                <a:lnTo>
                  <a:pt x="686778" y="595630"/>
                </a:lnTo>
                <a:lnTo>
                  <a:pt x="751938" y="595630"/>
                </a:lnTo>
                <a:lnTo>
                  <a:pt x="754435" y="593090"/>
                </a:lnTo>
                <a:lnTo>
                  <a:pt x="821558" y="593090"/>
                </a:lnTo>
                <a:lnTo>
                  <a:pt x="820701" y="588010"/>
                </a:lnTo>
                <a:lnTo>
                  <a:pt x="798644" y="549910"/>
                </a:lnTo>
                <a:lnTo>
                  <a:pt x="799898" y="548640"/>
                </a:lnTo>
                <a:close/>
              </a:path>
              <a:path w="1010919" h="1023620">
                <a:moveTo>
                  <a:pt x="567067" y="347980"/>
                </a:moveTo>
                <a:lnTo>
                  <a:pt x="241947" y="347979"/>
                </a:lnTo>
                <a:lnTo>
                  <a:pt x="250594" y="353059"/>
                </a:lnTo>
                <a:lnTo>
                  <a:pt x="255983" y="356869"/>
                </a:lnTo>
                <a:lnTo>
                  <a:pt x="259401" y="363219"/>
                </a:lnTo>
                <a:lnTo>
                  <a:pt x="260271" y="369569"/>
                </a:lnTo>
                <a:lnTo>
                  <a:pt x="260377" y="370839"/>
                </a:lnTo>
                <a:lnTo>
                  <a:pt x="260483" y="372109"/>
                </a:lnTo>
                <a:lnTo>
                  <a:pt x="260589" y="373379"/>
                </a:lnTo>
                <a:lnTo>
                  <a:pt x="260696" y="374649"/>
                </a:lnTo>
                <a:lnTo>
                  <a:pt x="260802" y="375919"/>
                </a:lnTo>
                <a:lnTo>
                  <a:pt x="260908" y="377189"/>
                </a:lnTo>
                <a:lnTo>
                  <a:pt x="258726" y="383539"/>
                </a:lnTo>
                <a:lnTo>
                  <a:pt x="254206" y="388619"/>
                </a:lnTo>
                <a:lnTo>
                  <a:pt x="245499" y="400049"/>
                </a:lnTo>
                <a:lnTo>
                  <a:pt x="227801" y="420369"/>
                </a:lnTo>
                <a:lnTo>
                  <a:pt x="181836" y="476249"/>
                </a:lnTo>
                <a:lnTo>
                  <a:pt x="173442" y="485139"/>
                </a:lnTo>
                <a:lnTo>
                  <a:pt x="165101" y="495299"/>
                </a:lnTo>
                <a:lnTo>
                  <a:pt x="156841" y="505459"/>
                </a:lnTo>
                <a:lnTo>
                  <a:pt x="152252" y="511809"/>
                </a:lnTo>
                <a:lnTo>
                  <a:pt x="145070" y="516889"/>
                </a:lnTo>
                <a:lnTo>
                  <a:pt x="137108" y="518159"/>
                </a:lnTo>
                <a:lnTo>
                  <a:pt x="390300" y="518160"/>
                </a:lnTo>
                <a:lnTo>
                  <a:pt x="402242" y="491490"/>
                </a:lnTo>
                <a:lnTo>
                  <a:pt x="423473" y="457200"/>
                </a:lnTo>
                <a:lnTo>
                  <a:pt x="332002" y="457200"/>
                </a:lnTo>
                <a:lnTo>
                  <a:pt x="310545" y="429259"/>
                </a:lnTo>
                <a:lnTo>
                  <a:pt x="312978" y="421639"/>
                </a:lnTo>
                <a:lnTo>
                  <a:pt x="317779" y="415314"/>
                </a:lnTo>
                <a:lnTo>
                  <a:pt x="324499" y="410209"/>
                </a:lnTo>
                <a:lnTo>
                  <a:pt x="332582" y="407670"/>
                </a:lnTo>
                <a:lnTo>
                  <a:pt x="467682" y="407670"/>
                </a:lnTo>
                <a:lnTo>
                  <a:pt x="509494" y="375920"/>
                </a:lnTo>
                <a:lnTo>
                  <a:pt x="555660" y="351790"/>
                </a:lnTo>
                <a:lnTo>
                  <a:pt x="567067" y="347980"/>
                </a:lnTo>
                <a:close/>
              </a:path>
              <a:path w="1010919" h="1023620">
                <a:moveTo>
                  <a:pt x="907902" y="440690"/>
                </a:moveTo>
                <a:lnTo>
                  <a:pt x="683715" y="440690"/>
                </a:lnTo>
                <a:lnTo>
                  <a:pt x="709395" y="443230"/>
                </a:lnTo>
                <a:lnTo>
                  <a:pt x="722348" y="445770"/>
                </a:lnTo>
                <a:lnTo>
                  <a:pt x="759649" y="458470"/>
                </a:lnTo>
                <a:lnTo>
                  <a:pt x="801000" y="483870"/>
                </a:lnTo>
                <a:lnTo>
                  <a:pt x="801367" y="483870"/>
                </a:lnTo>
                <a:lnTo>
                  <a:pt x="767143" y="516890"/>
                </a:lnTo>
                <a:lnTo>
                  <a:pt x="831233" y="516890"/>
                </a:lnTo>
                <a:lnTo>
                  <a:pt x="834993" y="513080"/>
                </a:lnTo>
                <a:lnTo>
                  <a:pt x="911880" y="513080"/>
                </a:lnTo>
                <a:lnTo>
                  <a:pt x="910169" y="509270"/>
                </a:lnTo>
                <a:lnTo>
                  <a:pt x="882679" y="469900"/>
                </a:lnTo>
                <a:lnTo>
                  <a:pt x="881230" y="469900"/>
                </a:lnTo>
                <a:lnTo>
                  <a:pt x="879782" y="468630"/>
                </a:lnTo>
                <a:lnTo>
                  <a:pt x="907902" y="440690"/>
                </a:lnTo>
                <a:close/>
              </a:path>
              <a:path w="1010919" h="1023620">
                <a:moveTo>
                  <a:pt x="173020" y="407669"/>
                </a:moveTo>
                <a:lnTo>
                  <a:pt x="82214" y="407669"/>
                </a:lnTo>
                <a:lnTo>
                  <a:pt x="88916" y="410209"/>
                </a:lnTo>
                <a:lnTo>
                  <a:pt x="116217" y="438149"/>
                </a:lnTo>
                <a:lnTo>
                  <a:pt x="123712" y="447039"/>
                </a:lnTo>
                <a:lnTo>
                  <a:pt x="132643" y="455929"/>
                </a:lnTo>
                <a:lnTo>
                  <a:pt x="173020" y="407669"/>
                </a:lnTo>
                <a:close/>
              </a:path>
              <a:path w="1010919" h="1023620">
                <a:moveTo>
                  <a:pt x="952363" y="304800"/>
                </a:moveTo>
                <a:lnTo>
                  <a:pt x="942722" y="314960"/>
                </a:lnTo>
                <a:lnTo>
                  <a:pt x="936289" y="326390"/>
                </a:lnTo>
                <a:lnTo>
                  <a:pt x="933340" y="340360"/>
                </a:lnTo>
                <a:lnTo>
                  <a:pt x="933929" y="350520"/>
                </a:lnTo>
                <a:lnTo>
                  <a:pt x="934003" y="351790"/>
                </a:lnTo>
                <a:lnTo>
                  <a:pt x="934076" y="353060"/>
                </a:lnTo>
                <a:lnTo>
                  <a:pt x="934150" y="354330"/>
                </a:lnTo>
                <a:lnTo>
                  <a:pt x="933435" y="354330"/>
                </a:lnTo>
                <a:lnTo>
                  <a:pt x="849729" y="435610"/>
                </a:lnTo>
                <a:lnTo>
                  <a:pt x="913015" y="435610"/>
                </a:lnTo>
                <a:lnTo>
                  <a:pt x="964144" y="384810"/>
                </a:lnTo>
                <a:lnTo>
                  <a:pt x="984785" y="381000"/>
                </a:lnTo>
                <a:lnTo>
                  <a:pt x="991184" y="377190"/>
                </a:lnTo>
                <a:lnTo>
                  <a:pt x="996685" y="374650"/>
                </a:lnTo>
                <a:lnTo>
                  <a:pt x="1001777" y="370840"/>
                </a:lnTo>
                <a:lnTo>
                  <a:pt x="1006420" y="365760"/>
                </a:lnTo>
                <a:lnTo>
                  <a:pt x="1010575" y="360680"/>
                </a:lnTo>
                <a:lnTo>
                  <a:pt x="963661" y="350520"/>
                </a:lnTo>
                <a:lnTo>
                  <a:pt x="952363" y="304800"/>
                </a:lnTo>
                <a:close/>
              </a:path>
              <a:path w="1010919" h="1023620">
                <a:moveTo>
                  <a:pt x="709395" y="327660"/>
                </a:moveTo>
                <a:lnTo>
                  <a:pt x="656699" y="327660"/>
                </a:lnTo>
                <a:lnTo>
                  <a:pt x="709395" y="328930"/>
                </a:lnTo>
                <a:lnTo>
                  <a:pt x="709395" y="327660"/>
                </a:lnTo>
                <a:close/>
              </a:path>
              <a:path w="1010919" h="1023620">
                <a:moveTo>
                  <a:pt x="683456" y="158750"/>
                </a:moveTo>
                <a:lnTo>
                  <a:pt x="560021" y="158750"/>
                </a:lnTo>
                <a:lnTo>
                  <a:pt x="560021" y="175260"/>
                </a:lnTo>
                <a:lnTo>
                  <a:pt x="555040" y="199390"/>
                </a:lnTo>
                <a:lnTo>
                  <a:pt x="541376" y="219710"/>
                </a:lnTo>
                <a:lnTo>
                  <a:pt x="521082" y="233680"/>
                </a:lnTo>
                <a:lnTo>
                  <a:pt x="496208" y="238760"/>
                </a:lnTo>
                <a:lnTo>
                  <a:pt x="709395" y="238760"/>
                </a:lnTo>
                <a:lnTo>
                  <a:pt x="709394" y="184150"/>
                </a:lnTo>
                <a:lnTo>
                  <a:pt x="708622" y="171450"/>
                </a:lnTo>
                <a:lnTo>
                  <a:pt x="705174" y="163830"/>
                </a:lnTo>
                <a:lnTo>
                  <a:pt x="697352" y="160020"/>
                </a:lnTo>
                <a:lnTo>
                  <a:pt x="683456" y="158750"/>
                </a:lnTo>
                <a:close/>
              </a:path>
              <a:path w="1010919" h="1023620">
                <a:moveTo>
                  <a:pt x="490163" y="99060"/>
                </a:moveTo>
                <a:lnTo>
                  <a:pt x="218919" y="99059"/>
                </a:lnTo>
                <a:lnTo>
                  <a:pt x="200629" y="118109"/>
                </a:lnTo>
                <a:lnTo>
                  <a:pt x="200629" y="166369"/>
                </a:lnTo>
                <a:lnTo>
                  <a:pt x="490723" y="189230"/>
                </a:lnTo>
                <a:lnTo>
                  <a:pt x="499630" y="187960"/>
                </a:lnTo>
                <a:lnTo>
                  <a:pt x="505472" y="184150"/>
                </a:lnTo>
                <a:lnTo>
                  <a:pt x="508695" y="179070"/>
                </a:lnTo>
                <a:lnTo>
                  <a:pt x="509747" y="170180"/>
                </a:lnTo>
                <a:lnTo>
                  <a:pt x="509747" y="119380"/>
                </a:lnTo>
                <a:lnTo>
                  <a:pt x="508708" y="110490"/>
                </a:lnTo>
                <a:lnTo>
                  <a:pt x="505459" y="104140"/>
                </a:lnTo>
                <a:lnTo>
                  <a:pt x="499459" y="100330"/>
                </a:lnTo>
                <a:lnTo>
                  <a:pt x="490163" y="99060"/>
                </a:lnTo>
                <a:close/>
              </a:path>
              <a:path w="1010919" h="1023620">
                <a:moveTo>
                  <a:pt x="355043" y="0"/>
                </a:moveTo>
                <a:lnTo>
                  <a:pt x="318808" y="13969"/>
                </a:lnTo>
                <a:lnTo>
                  <a:pt x="301177" y="48259"/>
                </a:lnTo>
                <a:lnTo>
                  <a:pt x="300308" y="69849"/>
                </a:lnTo>
                <a:lnTo>
                  <a:pt x="298366" y="83819"/>
                </a:lnTo>
                <a:lnTo>
                  <a:pt x="293104" y="92709"/>
                </a:lnTo>
                <a:lnTo>
                  <a:pt x="284061" y="97789"/>
                </a:lnTo>
                <a:lnTo>
                  <a:pt x="270777" y="99059"/>
                </a:lnTo>
                <a:lnTo>
                  <a:pt x="432318" y="99060"/>
                </a:lnTo>
                <a:lnTo>
                  <a:pt x="409914" y="63500"/>
                </a:lnTo>
                <a:lnTo>
                  <a:pt x="409779" y="58420"/>
                </a:lnTo>
                <a:lnTo>
                  <a:pt x="391312" y="13970"/>
                </a:lnTo>
                <a:lnTo>
                  <a:pt x="374741" y="3810"/>
                </a:lnTo>
                <a:lnTo>
                  <a:pt x="3550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g object 63"/>
          <p:cNvSpPr/>
          <p:nvPr/>
        </p:nvSpPr>
        <p:spPr>
          <a:xfrm>
            <a:off x="6573439" y="2931747"/>
            <a:ext cx="769620" cy="966469"/>
          </a:xfrm>
          <a:custGeom>
            <a:avLst/>
            <a:gdLst/>
            <a:ahLst/>
            <a:cxnLst/>
            <a:rect l="l" t="t" r="r" b="b"/>
            <a:pathLst>
              <a:path w="769620" h="966470">
                <a:moveTo>
                  <a:pt x="381617" y="0"/>
                </a:moveTo>
                <a:lnTo>
                  <a:pt x="0" y="207207"/>
                </a:lnTo>
                <a:lnTo>
                  <a:pt x="2845" y="554083"/>
                </a:lnTo>
                <a:lnTo>
                  <a:pt x="2898" y="560583"/>
                </a:lnTo>
                <a:lnTo>
                  <a:pt x="12458" y="617722"/>
                </a:lnTo>
                <a:lnTo>
                  <a:pt x="35180" y="670952"/>
                </a:lnTo>
                <a:lnTo>
                  <a:pt x="36640" y="673226"/>
                </a:lnTo>
                <a:lnTo>
                  <a:pt x="37948" y="675595"/>
                </a:lnTo>
                <a:lnTo>
                  <a:pt x="77532" y="736228"/>
                </a:lnTo>
                <a:lnTo>
                  <a:pt x="122946" y="789067"/>
                </a:lnTo>
                <a:lnTo>
                  <a:pt x="162197" y="827247"/>
                </a:lnTo>
                <a:lnTo>
                  <a:pt x="204045" y="862349"/>
                </a:lnTo>
                <a:lnTo>
                  <a:pt x="248308" y="894245"/>
                </a:lnTo>
                <a:lnTo>
                  <a:pt x="294807" y="922805"/>
                </a:lnTo>
                <a:lnTo>
                  <a:pt x="343361" y="947900"/>
                </a:lnTo>
                <a:lnTo>
                  <a:pt x="345563" y="948718"/>
                </a:lnTo>
                <a:lnTo>
                  <a:pt x="347727" y="949666"/>
                </a:lnTo>
                <a:lnTo>
                  <a:pt x="389521" y="966138"/>
                </a:lnTo>
                <a:lnTo>
                  <a:pt x="427787" y="950331"/>
                </a:lnTo>
                <a:lnTo>
                  <a:pt x="464879" y="932006"/>
                </a:lnTo>
                <a:lnTo>
                  <a:pt x="500677" y="911230"/>
                </a:lnTo>
                <a:lnTo>
                  <a:pt x="535058" y="888068"/>
                </a:lnTo>
                <a:lnTo>
                  <a:pt x="537354" y="886160"/>
                </a:lnTo>
                <a:lnTo>
                  <a:pt x="539781" y="884426"/>
                </a:lnTo>
                <a:lnTo>
                  <a:pt x="571799" y="860376"/>
                </a:lnTo>
                <a:lnTo>
                  <a:pt x="627269" y="811178"/>
                </a:lnTo>
                <a:lnTo>
                  <a:pt x="694307" y="735662"/>
                </a:lnTo>
                <a:lnTo>
                  <a:pt x="726870" y="687434"/>
                </a:lnTo>
                <a:lnTo>
                  <a:pt x="750037" y="641503"/>
                </a:lnTo>
                <a:lnTo>
                  <a:pt x="300343" y="641503"/>
                </a:lnTo>
                <a:lnTo>
                  <a:pt x="293606" y="638717"/>
                </a:lnTo>
                <a:lnTo>
                  <a:pt x="287566" y="632634"/>
                </a:lnTo>
                <a:lnTo>
                  <a:pt x="286587" y="631478"/>
                </a:lnTo>
                <a:lnTo>
                  <a:pt x="285722" y="630227"/>
                </a:lnTo>
                <a:lnTo>
                  <a:pt x="177363" y="500528"/>
                </a:lnTo>
                <a:lnTo>
                  <a:pt x="173010" y="490854"/>
                </a:lnTo>
                <a:lnTo>
                  <a:pt x="172692" y="480601"/>
                </a:lnTo>
                <a:lnTo>
                  <a:pt x="176217" y="470974"/>
                </a:lnTo>
                <a:lnTo>
                  <a:pt x="183390" y="463176"/>
                </a:lnTo>
                <a:lnTo>
                  <a:pt x="192996" y="458794"/>
                </a:lnTo>
                <a:lnTo>
                  <a:pt x="203177" y="458476"/>
                </a:lnTo>
                <a:lnTo>
                  <a:pt x="424878" y="458476"/>
                </a:lnTo>
                <a:lnTo>
                  <a:pt x="551617" y="330672"/>
                </a:lnTo>
                <a:lnTo>
                  <a:pt x="560426" y="324962"/>
                </a:lnTo>
                <a:lnTo>
                  <a:pt x="570376" y="323040"/>
                </a:lnTo>
                <a:lnTo>
                  <a:pt x="767574" y="323040"/>
                </a:lnTo>
                <a:lnTo>
                  <a:pt x="766642" y="207208"/>
                </a:lnTo>
                <a:lnTo>
                  <a:pt x="766592" y="200916"/>
                </a:lnTo>
                <a:lnTo>
                  <a:pt x="381617" y="0"/>
                </a:lnTo>
                <a:close/>
              </a:path>
              <a:path w="769620" h="966470">
                <a:moveTo>
                  <a:pt x="767574" y="323040"/>
                </a:moveTo>
                <a:lnTo>
                  <a:pt x="570376" y="323040"/>
                </a:lnTo>
                <a:lnTo>
                  <a:pt x="580640" y="324962"/>
                </a:lnTo>
                <a:lnTo>
                  <a:pt x="580426" y="324962"/>
                </a:lnTo>
                <a:lnTo>
                  <a:pt x="589253" y="330672"/>
                </a:lnTo>
                <a:lnTo>
                  <a:pt x="595065" y="339399"/>
                </a:lnTo>
                <a:lnTo>
                  <a:pt x="597060" y="349474"/>
                </a:lnTo>
                <a:lnTo>
                  <a:pt x="595155" y="359567"/>
                </a:lnTo>
                <a:lnTo>
                  <a:pt x="589347" y="368460"/>
                </a:lnTo>
                <a:lnTo>
                  <a:pt x="321113" y="638717"/>
                </a:lnTo>
                <a:lnTo>
                  <a:pt x="314430" y="641503"/>
                </a:lnTo>
                <a:lnTo>
                  <a:pt x="750037" y="641503"/>
                </a:lnTo>
                <a:lnTo>
                  <a:pt x="750486" y="640614"/>
                </a:lnTo>
                <a:lnTo>
                  <a:pt x="764794" y="595922"/>
                </a:lnTo>
                <a:lnTo>
                  <a:pt x="769433" y="554083"/>
                </a:lnTo>
                <a:lnTo>
                  <a:pt x="767940" y="368460"/>
                </a:lnTo>
                <a:lnTo>
                  <a:pt x="767868" y="359567"/>
                </a:lnTo>
                <a:lnTo>
                  <a:pt x="767787" y="349474"/>
                </a:lnTo>
                <a:lnTo>
                  <a:pt x="767706" y="339399"/>
                </a:lnTo>
                <a:lnTo>
                  <a:pt x="767590" y="324962"/>
                </a:lnTo>
                <a:lnTo>
                  <a:pt x="767574" y="323040"/>
                </a:lnTo>
                <a:close/>
              </a:path>
              <a:path w="769620" h="966470">
                <a:moveTo>
                  <a:pt x="424878" y="458476"/>
                </a:moveTo>
                <a:lnTo>
                  <a:pt x="203177" y="458476"/>
                </a:lnTo>
                <a:lnTo>
                  <a:pt x="212737" y="462025"/>
                </a:lnTo>
                <a:lnTo>
                  <a:pt x="220480" y="469240"/>
                </a:lnTo>
                <a:lnTo>
                  <a:pt x="310542" y="573773"/>
                </a:lnTo>
                <a:lnTo>
                  <a:pt x="424878" y="4584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4" name="bg object 6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522322" y="3020271"/>
            <a:ext cx="1169080" cy="863148"/>
          </a:xfrm>
          <a:prstGeom prst="rect">
            <a:avLst/>
          </a:prstGeom>
        </p:spPr>
      </p:pic>
      <p:sp>
        <p:nvSpPr>
          <p:cNvPr id="65" name="bg object 65"/>
          <p:cNvSpPr/>
          <p:nvPr/>
        </p:nvSpPr>
        <p:spPr>
          <a:xfrm>
            <a:off x="12361650" y="3000747"/>
            <a:ext cx="948055" cy="965835"/>
          </a:xfrm>
          <a:custGeom>
            <a:avLst/>
            <a:gdLst/>
            <a:ahLst/>
            <a:cxnLst/>
            <a:rect l="l" t="t" r="r" b="b"/>
            <a:pathLst>
              <a:path w="948055" h="965835">
                <a:moveTo>
                  <a:pt x="250237" y="583535"/>
                </a:moveTo>
                <a:lnTo>
                  <a:pt x="149973" y="583534"/>
                </a:lnTo>
                <a:lnTo>
                  <a:pt x="149988" y="938988"/>
                </a:lnTo>
                <a:lnTo>
                  <a:pt x="151078" y="951996"/>
                </a:lnTo>
                <a:lnTo>
                  <a:pt x="529860" y="965671"/>
                </a:lnTo>
                <a:lnTo>
                  <a:pt x="529970" y="829755"/>
                </a:lnTo>
                <a:lnTo>
                  <a:pt x="531694" y="823659"/>
                </a:lnTo>
                <a:lnTo>
                  <a:pt x="535121" y="818342"/>
                </a:lnTo>
                <a:lnTo>
                  <a:pt x="540071" y="814205"/>
                </a:lnTo>
                <a:lnTo>
                  <a:pt x="546380" y="812454"/>
                </a:lnTo>
                <a:lnTo>
                  <a:pt x="647729" y="812454"/>
                </a:lnTo>
                <a:lnTo>
                  <a:pt x="658074" y="796073"/>
                </a:lnTo>
                <a:lnTo>
                  <a:pt x="662214" y="773381"/>
                </a:lnTo>
                <a:lnTo>
                  <a:pt x="657205" y="750018"/>
                </a:lnTo>
                <a:lnTo>
                  <a:pt x="647513" y="736090"/>
                </a:lnTo>
                <a:lnTo>
                  <a:pt x="547131" y="736090"/>
                </a:lnTo>
                <a:lnTo>
                  <a:pt x="539839" y="733567"/>
                </a:lnTo>
                <a:lnTo>
                  <a:pt x="534067" y="729212"/>
                </a:lnTo>
                <a:lnTo>
                  <a:pt x="530433" y="722564"/>
                </a:lnTo>
                <a:lnTo>
                  <a:pt x="529891" y="715682"/>
                </a:lnTo>
                <a:lnTo>
                  <a:pt x="339061" y="715682"/>
                </a:lnTo>
                <a:lnTo>
                  <a:pt x="285101" y="698299"/>
                </a:lnTo>
                <a:lnTo>
                  <a:pt x="249892" y="651635"/>
                </a:lnTo>
                <a:lnTo>
                  <a:pt x="245686" y="620506"/>
                </a:lnTo>
                <a:lnTo>
                  <a:pt x="249831" y="586832"/>
                </a:lnTo>
                <a:lnTo>
                  <a:pt x="249946" y="585900"/>
                </a:lnTo>
                <a:lnTo>
                  <a:pt x="250045" y="585094"/>
                </a:lnTo>
                <a:lnTo>
                  <a:pt x="250168" y="584090"/>
                </a:lnTo>
                <a:lnTo>
                  <a:pt x="250237" y="583535"/>
                </a:lnTo>
                <a:close/>
              </a:path>
              <a:path w="948055" h="965835">
                <a:moveTo>
                  <a:pt x="566919" y="864429"/>
                </a:moveTo>
                <a:lnTo>
                  <a:pt x="566919" y="965671"/>
                </a:lnTo>
                <a:lnTo>
                  <a:pt x="921101" y="965671"/>
                </a:lnTo>
                <a:lnTo>
                  <a:pt x="932931" y="964540"/>
                </a:lnTo>
                <a:lnTo>
                  <a:pt x="933716" y="964540"/>
                </a:lnTo>
                <a:lnTo>
                  <a:pt x="941945" y="960187"/>
                </a:lnTo>
                <a:lnTo>
                  <a:pt x="946015" y="952238"/>
                </a:lnTo>
                <a:lnTo>
                  <a:pt x="946138" y="951997"/>
                </a:lnTo>
                <a:lnTo>
                  <a:pt x="947343" y="938988"/>
                </a:lnTo>
                <a:lnTo>
                  <a:pt x="947343" y="870430"/>
                </a:lnTo>
                <a:lnTo>
                  <a:pt x="603898" y="870430"/>
                </a:lnTo>
                <a:lnTo>
                  <a:pt x="566919" y="864429"/>
                </a:lnTo>
                <a:close/>
              </a:path>
              <a:path w="948055" h="965835">
                <a:moveTo>
                  <a:pt x="947342" y="677733"/>
                </a:moveTo>
                <a:lnTo>
                  <a:pt x="598930" y="677732"/>
                </a:lnTo>
                <a:lnTo>
                  <a:pt x="628231" y="680717"/>
                </a:lnTo>
                <a:lnTo>
                  <a:pt x="654463" y="692904"/>
                </a:lnTo>
                <a:lnTo>
                  <a:pt x="677532" y="714266"/>
                </a:lnTo>
                <a:lnTo>
                  <a:pt x="692313" y="738852"/>
                </a:lnTo>
                <a:lnTo>
                  <a:pt x="698788" y="766170"/>
                </a:lnTo>
                <a:lnTo>
                  <a:pt x="696795" y="794182"/>
                </a:lnTo>
                <a:lnTo>
                  <a:pt x="686173" y="820850"/>
                </a:lnTo>
                <a:lnTo>
                  <a:pt x="663614" y="848604"/>
                </a:lnTo>
                <a:lnTo>
                  <a:pt x="636159" y="865143"/>
                </a:lnTo>
                <a:lnTo>
                  <a:pt x="603898" y="870430"/>
                </a:lnTo>
                <a:lnTo>
                  <a:pt x="947343" y="870430"/>
                </a:lnTo>
                <a:lnTo>
                  <a:pt x="947342" y="677733"/>
                </a:lnTo>
                <a:close/>
              </a:path>
              <a:path w="948055" h="965835">
                <a:moveTo>
                  <a:pt x="647729" y="812454"/>
                </a:moveTo>
                <a:lnTo>
                  <a:pt x="546380" y="812454"/>
                </a:lnTo>
                <a:lnTo>
                  <a:pt x="552747" y="812857"/>
                </a:lnTo>
                <a:lnTo>
                  <a:pt x="558645" y="815293"/>
                </a:lnTo>
                <a:lnTo>
                  <a:pt x="563551" y="819642"/>
                </a:lnTo>
                <a:lnTo>
                  <a:pt x="577582" y="829254"/>
                </a:lnTo>
                <a:lnTo>
                  <a:pt x="593644" y="834231"/>
                </a:lnTo>
                <a:lnTo>
                  <a:pt x="610079" y="834231"/>
                </a:lnTo>
                <a:lnTo>
                  <a:pt x="626303" y="829254"/>
                </a:lnTo>
                <a:lnTo>
                  <a:pt x="645777" y="815546"/>
                </a:lnTo>
                <a:lnTo>
                  <a:pt x="647729" y="812454"/>
                </a:lnTo>
                <a:close/>
              </a:path>
              <a:path w="948055" h="965835">
                <a:moveTo>
                  <a:pt x="601669" y="713897"/>
                </a:moveTo>
                <a:lnTo>
                  <a:pt x="578445" y="718926"/>
                </a:lnTo>
                <a:lnTo>
                  <a:pt x="572762" y="721435"/>
                </a:lnTo>
                <a:lnTo>
                  <a:pt x="567488" y="724804"/>
                </a:lnTo>
                <a:lnTo>
                  <a:pt x="562821" y="728943"/>
                </a:lnTo>
                <a:lnTo>
                  <a:pt x="559248" y="731803"/>
                </a:lnTo>
                <a:lnTo>
                  <a:pt x="553809" y="734844"/>
                </a:lnTo>
                <a:lnTo>
                  <a:pt x="547131" y="736090"/>
                </a:lnTo>
                <a:lnTo>
                  <a:pt x="647513" y="736090"/>
                </a:lnTo>
                <a:lnTo>
                  <a:pt x="643581" y="730440"/>
                </a:lnTo>
                <a:lnTo>
                  <a:pt x="624225" y="718068"/>
                </a:lnTo>
                <a:lnTo>
                  <a:pt x="601669" y="713897"/>
                </a:lnTo>
                <a:close/>
              </a:path>
              <a:path w="948055" h="965835">
                <a:moveTo>
                  <a:pt x="529596" y="583391"/>
                </a:moveTo>
                <a:lnTo>
                  <a:pt x="429706" y="583391"/>
                </a:lnTo>
                <a:lnTo>
                  <a:pt x="433848" y="620506"/>
                </a:lnTo>
                <a:lnTo>
                  <a:pt x="433960" y="621515"/>
                </a:lnTo>
                <a:lnTo>
                  <a:pt x="429468" y="653020"/>
                </a:lnTo>
                <a:lnTo>
                  <a:pt x="416000" y="678689"/>
                </a:lnTo>
                <a:lnTo>
                  <a:pt x="393328" y="699302"/>
                </a:lnTo>
                <a:lnTo>
                  <a:pt x="367131" y="711721"/>
                </a:lnTo>
                <a:lnTo>
                  <a:pt x="339061" y="715682"/>
                </a:lnTo>
                <a:lnTo>
                  <a:pt x="529891" y="715682"/>
                </a:lnTo>
                <a:lnTo>
                  <a:pt x="529863" y="585094"/>
                </a:lnTo>
                <a:lnTo>
                  <a:pt x="529705" y="584090"/>
                </a:lnTo>
                <a:lnTo>
                  <a:pt x="529596" y="583391"/>
                </a:lnTo>
                <a:close/>
              </a:path>
              <a:path w="948055" h="965835">
                <a:moveTo>
                  <a:pt x="697256" y="582872"/>
                </a:moveTo>
                <a:lnTo>
                  <a:pt x="566651" y="582872"/>
                </a:lnTo>
                <a:lnTo>
                  <a:pt x="566651" y="683980"/>
                </a:lnTo>
                <a:lnTo>
                  <a:pt x="598930" y="677732"/>
                </a:lnTo>
                <a:lnTo>
                  <a:pt x="947342" y="677733"/>
                </a:lnTo>
                <a:lnTo>
                  <a:pt x="947254" y="586832"/>
                </a:lnTo>
                <a:lnTo>
                  <a:pt x="947200" y="585901"/>
                </a:lnTo>
                <a:lnTo>
                  <a:pt x="947117" y="585094"/>
                </a:lnTo>
                <a:lnTo>
                  <a:pt x="947013" y="584091"/>
                </a:lnTo>
                <a:lnTo>
                  <a:pt x="704700" y="584090"/>
                </a:lnTo>
                <a:lnTo>
                  <a:pt x="697256" y="582872"/>
                </a:lnTo>
                <a:close/>
              </a:path>
              <a:path w="948055" h="965835">
                <a:moveTo>
                  <a:pt x="753037" y="449802"/>
                </a:moveTo>
                <a:lnTo>
                  <a:pt x="731841" y="455008"/>
                </a:lnTo>
                <a:lnTo>
                  <a:pt x="713412" y="468036"/>
                </a:lnTo>
                <a:lnTo>
                  <a:pt x="700949" y="486904"/>
                </a:lnTo>
                <a:lnTo>
                  <a:pt x="696414" y="508349"/>
                </a:lnTo>
                <a:lnTo>
                  <a:pt x="699866" y="529995"/>
                </a:lnTo>
                <a:lnTo>
                  <a:pt x="711363" y="549468"/>
                </a:lnTo>
                <a:lnTo>
                  <a:pt x="715312" y="554338"/>
                </a:lnTo>
                <a:lnTo>
                  <a:pt x="717583" y="560041"/>
                </a:lnTo>
                <a:lnTo>
                  <a:pt x="718080" y="566161"/>
                </a:lnTo>
                <a:lnTo>
                  <a:pt x="716708" y="572281"/>
                </a:lnTo>
                <a:lnTo>
                  <a:pt x="712931" y="579861"/>
                </a:lnTo>
                <a:lnTo>
                  <a:pt x="704700" y="584090"/>
                </a:lnTo>
                <a:lnTo>
                  <a:pt x="947013" y="584091"/>
                </a:lnTo>
                <a:lnTo>
                  <a:pt x="946932" y="582872"/>
                </a:lnTo>
                <a:lnTo>
                  <a:pt x="811316" y="582872"/>
                </a:lnTo>
                <a:lnTo>
                  <a:pt x="805126" y="580990"/>
                </a:lnTo>
                <a:lnTo>
                  <a:pt x="799923" y="577408"/>
                </a:lnTo>
                <a:lnTo>
                  <a:pt x="795967" y="572281"/>
                </a:lnTo>
                <a:lnTo>
                  <a:pt x="794330" y="566161"/>
                </a:lnTo>
                <a:lnTo>
                  <a:pt x="794756" y="560041"/>
                </a:lnTo>
                <a:lnTo>
                  <a:pt x="797126" y="554338"/>
                </a:lnTo>
                <a:lnTo>
                  <a:pt x="802006" y="548858"/>
                </a:lnTo>
                <a:lnTo>
                  <a:pt x="803164" y="547443"/>
                </a:lnTo>
                <a:lnTo>
                  <a:pt x="814104" y="526422"/>
                </a:lnTo>
                <a:lnTo>
                  <a:pt x="816111" y="503604"/>
                </a:lnTo>
                <a:lnTo>
                  <a:pt x="809468" y="481693"/>
                </a:lnTo>
                <a:lnTo>
                  <a:pt x="794453" y="463395"/>
                </a:lnTo>
                <a:lnTo>
                  <a:pt x="774680" y="452553"/>
                </a:lnTo>
                <a:lnTo>
                  <a:pt x="753037" y="449802"/>
                </a:lnTo>
                <a:close/>
              </a:path>
              <a:path w="948055" h="965835">
                <a:moveTo>
                  <a:pt x="947449" y="393827"/>
                </a:moveTo>
                <a:lnTo>
                  <a:pt x="544939" y="393826"/>
                </a:lnTo>
                <a:lnTo>
                  <a:pt x="552241" y="394203"/>
                </a:lnTo>
                <a:lnTo>
                  <a:pt x="559079" y="397482"/>
                </a:lnTo>
                <a:lnTo>
                  <a:pt x="565315" y="402195"/>
                </a:lnTo>
                <a:lnTo>
                  <a:pt x="568058" y="410242"/>
                </a:lnTo>
                <a:lnTo>
                  <a:pt x="566027" y="417822"/>
                </a:lnTo>
                <a:lnTo>
                  <a:pt x="566027" y="545830"/>
                </a:lnTo>
                <a:lnTo>
                  <a:pt x="667003" y="545830"/>
                </a:lnTo>
                <a:lnTo>
                  <a:pt x="660733" y="513397"/>
                </a:lnTo>
                <a:lnTo>
                  <a:pt x="663688" y="483929"/>
                </a:lnTo>
                <a:lnTo>
                  <a:pt x="675844" y="457523"/>
                </a:lnTo>
                <a:lnTo>
                  <a:pt x="697182" y="434273"/>
                </a:lnTo>
                <a:lnTo>
                  <a:pt x="721911" y="419361"/>
                </a:lnTo>
                <a:lnTo>
                  <a:pt x="749363" y="412952"/>
                </a:lnTo>
                <a:lnTo>
                  <a:pt x="947449" y="412952"/>
                </a:lnTo>
                <a:lnTo>
                  <a:pt x="947449" y="393827"/>
                </a:lnTo>
                <a:close/>
              </a:path>
              <a:path w="948055" h="965835">
                <a:moveTo>
                  <a:pt x="947449" y="412952"/>
                </a:moveTo>
                <a:lnTo>
                  <a:pt x="749363" y="412952"/>
                </a:lnTo>
                <a:lnTo>
                  <a:pt x="778677" y="415304"/>
                </a:lnTo>
                <a:lnTo>
                  <a:pt x="777691" y="415304"/>
                </a:lnTo>
                <a:lnTo>
                  <a:pt x="804108" y="426281"/>
                </a:lnTo>
                <a:lnTo>
                  <a:pt x="831264" y="448979"/>
                </a:lnTo>
                <a:lnTo>
                  <a:pt x="847401" y="476508"/>
                </a:lnTo>
                <a:lnTo>
                  <a:pt x="852423" y="508349"/>
                </a:lnTo>
                <a:lnTo>
                  <a:pt x="852492" y="508789"/>
                </a:lnTo>
                <a:lnTo>
                  <a:pt x="846494" y="545830"/>
                </a:lnTo>
                <a:lnTo>
                  <a:pt x="947449" y="545830"/>
                </a:lnTo>
                <a:lnTo>
                  <a:pt x="947449" y="412952"/>
                </a:lnTo>
                <a:close/>
              </a:path>
              <a:path w="948055" h="965835">
                <a:moveTo>
                  <a:pt x="114214" y="0"/>
                </a:moveTo>
                <a:lnTo>
                  <a:pt x="64542" y="104371"/>
                </a:lnTo>
                <a:lnTo>
                  <a:pt x="9339" y="244170"/>
                </a:lnTo>
                <a:lnTo>
                  <a:pt x="2535" y="261123"/>
                </a:lnTo>
                <a:lnTo>
                  <a:pt x="507" y="266840"/>
                </a:lnTo>
                <a:lnTo>
                  <a:pt x="0" y="268184"/>
                </a:lnTo>
                <a:lnTo>
                  <a:pt x="84686" y="302000"/>
                </a:lnTo>
                <a:lnTo>
                  <a:pt x="85806" y="302413"/>
                </a:lnTo>
                <a:lnTo>
                  <a:pt x="86929" y="302896"/>
                </a:lnTo>
                <a:lnTo>
                  <a:pt x="103353" y="308936"/>
                </a:lnTo>
                <a:lnTo>
                  <a:pt x="104847" y="320280"/>
                </a:lnTo>
                <a:lnTo>
                  <a:pt x="104360" y="327680"/>
                </a:lnTo>
                <a:lnTo>
                  <a:pt x="101347" y="333191"/>
                </a:lnTo>
                <a:lnTo>
                  <a:pt x="96845" y="337305"/>
                </a:lnTo>
                <a:lnTo>
                  <a:pt x="91892" y="340512"/>
                </a:lnTo>
                <a:lnTo>
                  <a:pt x="89384" y="342035"/>
                </a:lnTo>
                <a:lnTo>
                  <a:pt x="88195" y="342842"/>
                </a:lnTo>
                <a:lnTo>
                  <a:pt x="76245" y="355153"/>
                </a:lnTo>
                <a:lnTo>
                  <a:pt x="70127" y="370581"/>
                </a:lnTo>
                <a:lnTo>
                  <a:pt x="70206" y="387188"/>
                </a:lnTo>
                <a:lnTo>
                  <a:pt x="76847" y="403037"/>
                </a:lnTo>
                <a:lnTo>
                  <a:pt x="84437" y="411567"/>
                </a:lnTo>
                <a:lnTo>
                  <a:pt x="93979" y="417822"/>
                </a:lnTo>
                <a:lnTo>
                  <a:pt x="94145" y="417822"/>
                </a:lnTo>
                <a:lnTo>
                  <a:pt x="104443" y="421220"/>
                </a:lnTo>
                <a:lnTo>
                  <a:pt x="149629" y="400408"/>
                </a:lnTo>
                <a:lnTo>
                  <a:pt x="154262" y="387188"/>
                </a:lnTo>
                <a:lnTo>
                  <a:pt x="154309" y="387052"/>
                </a:lnTo>
                <a:lnTo>
                  <a:pt x="154763" y="382536"/>
                </a:lnTo>
                <a:lnTo>
                  <a:pt x="154592" y="377966"/>
                </a:lnTo>
                <a:lnTo>
                  <a:pt x="153801" y="373486"/>
                </a:lnTo>
                <a:lnTo>
                  <a:pt x="153366" y="370581"/>
                </a:lnTo>
                <a:lnTo>
                  <a:pt x="153256" y="369848"/>
                </a:lnTo>
                <a:lnTo>
                  <a:pt x="152966" y="366157"/>
                </a:lnTo>
                <a:lnTo>
                  <a:pt x="153025" y="353863"/>
                </a:lnTo>
                <a:lnTo>
                  <a:pt x="153108" y="346533"/>
                </a:lnTo>
                <a:lnTo>
                  <a:pt x="157514" y="342842"/>
                </a:lnTo>
                <a:lnTo>
                  <a:pt x="162392" y="339903"/>
                </a:lnTo>
                <a:lnTo>
                  <a:pt x="168053" y="338792"/>
                </a:lnTo>
                <a:lnTo>
                  <a:pt x="284362" y="338792"/>
                </a:lnTo>
                <a:lnTo>
                  <a:pt x="295362" y="310889"/>
                </a:lnTo>
                <a:lnTo>
                  <a:pt x="247172" y="290175"/>
                </a:lnTo>
                <a:lnTo>
                  <a:pt x="223300" y="246357"/>
                </a:lnTo>
                <a:lnTo>
                  <a:pt x="221341" y="224236"/>
                </a:lnTo>
                <a:lnTo>
                  <a:pt x="225841" y="202960"/>
                </a:lnTo>
                <a:lnTo>
                  <a:pt x="236289" y="183911"/>
                </a:lnTo>
                <a:lnTo>
                  <a:pt x="252178" y="168473"/>
                </a:lnTo>
                <a:lnTo>
                  <a:pt x="276085" y="155141"/>
                </a:lnTo>
                <a:lnTo>
                  <a:pt x="300666" y="150815"/>
                </a:lnTo>
                <a:lnTo>
                  <a:pt x="358770" y="150815"/>
                </a:lnTo>
                <a:lnTo>
                  <a:pt x="376991" y="104551"/>
                </a:lnTo>
                <a:lnTo>
                  <a:pt x="121499" y="2133"/>
                </a:lnTo>
                <a:lnTo>
                  <a:pt x="114214" y="0"/>
                </a:lnTo>
                <a:close/>
              </a:path>
              <a:path w="948055" h="965835">
                <a:moveTo>
                  <a:pt x="492241" y="294487"/>
                </a:moveTo>
                <a:lnTo>
                  <a:pt x="470504" y="299350"/>
                </a:lnTo>
                <a:lnTo>
                  <a:pt x="451565" y="312556"/>
                </a:lnTo>
                <a:lnTo>
                  <a:pt x="438875" y="331902"/>
                </a:lnTo>
                <a:lnTo>
                  <a:pt x="434371" y="353863"/>
                </a:lnTo>
                <a:lnTo>
                  <a:pt x="438094" y="375972"/>
                </a:lnTo>
                <a:lnTo>
                  <a:pt x="450086" y="395762"/>
                </a:lnTo>
                <a:lnTo>
                  <a:pt x="468561" y="409641"/>
                </a:lnTo>
                <a:lnTo>
                  <a:pt x="490121" y="415304"/>
                </a:lnTo>
                <a:lnTo>
                  <a:pt x="512237" y="412581"/>
                </a:lnTo>
                <a:lnTo>
                  <a:pt x="532374" y="401299"/>
                </a:lnTo>
                <a:lnTo>
                  <a:pt x="538030" y="396232"/>
                </a:lnTo>
                <a:lnTo>
                  <a:pt x="544939" y="393826"/>
                </a:lnTo>
                <a:lnTo>
                  <a:pt x="947449" y="393827"/>
                </a:lnTo>
                <a:lnTo>
                  <a:pt x="947449" y="316187"/>
                </a:lnTo>
                <a:lnTo>
                  <a:pt x="544843" y="316187"/>
                </a:lnTo>
                <a:lnTo>
                  <a:pt x="538962" y="314115"/>
                </a:lnTo>
                <a:lnTo>
                  <a:pt x="536972" y="312556"/>
                </a:lnTo>
                <a:lnTo>
                  <a:pt x="533906" y="310101"/>
                </a:lnTo>
                <a:lnTo>
                  <a:pt x="514226" y="298045"/>
                </a:lnTo>
                <a:lnTo>
                  <a:pt x="492241" y="294487"/>
                </a:lnTo>
                <a:close/>
              </a:path>
              <a:path w="948055" h="965835">
                <a:moveTo>
                  <a:pt x="284362" y="338792"/>
                </a:moveTo>
                <a:lnTo>
                  <a:pt x="168053" y="338792"/>
                </a:lnTo>
                <a:lnTo>
                  <a:pt x="173596" y="339670"/>
                </a:lnTo>
                <a:lnTo>
                  <a:pt x="177854" y="339670"/>
                </a:lnTo>
                <a:lnTo>
                  <a:pt x="181019" y="339903"/>
                </a:lnTo>
                <a:lnTo>
                  <a:pt x="180274" y="339903"/>
                </a:lnTo>
                <a:lnTo>
                  <a:pt x="182195" y="340512"/>
                </a:lnTo>
                <a:lnTo>
                  <a:pt x="184071" y="341641"/>
                </a:lnTo>
                <a:lnTo>
                  <a:pt x="184811" y="342035"/>
                </a:lnTo>
                <a:lnTo>
                  <a:pt x="185977" y="342573"/>
                </a:lnTo>
                <a:lnTo>
                  <a:pt x="269739" y="375972"/>
                </a:lnTo>
                <a:lnTo>
                  <a:pt x="270683" y="373486"/>
                </a:lnTo>
                <a:lnTo>
                  <a:pt x="284362" y="338792"/>
                </a:lnTo>
                <a:close/>
              </a:path>
              <a:path w="948055" h="965835">
                <a:moveTo>
                  <a:pt x="921741" y="163761"/>
                </a:moveTo>
                <a:lnTo>
                  <a:pt x="572048" y="163761"/>
                </a:lnTo>
                <a:lnTo>
                  <a:pt x="567060" y="164155"/>
                </a:lnTo>
                <a:lnTo>
                  <a:pt x="566276" y="164155"/>
                </a:lnTo>
                <a:lnTo>
                  <a:pt x="566370" y="271130"/>
                </a:lnTo>
                <a:lnTo>
                  <a:pt x="566521" y="290175"/>
                </a:lnTo>
                <a:lnTo>
                  <a:pt x="566544" y="293005"/>
                </a:lnTo>
                <a:lnTo>
                  <a:pt x="567791" y="301338"/>
                </a:lnTo>
                <a:lnTo>
                  <a:pt x="564014" y="309617"/>
                </a:lnTo>
                <a:lnTo>
                  <a:pt x="556941" y="314115"/>
                </a:lnTo>
                <a:lnTo>
                  <a:pt x="550922" y="316187"/>
                </a:lnTo>
                <a:lnTo>
                  <a:pt x="947449" y="316187"/>
                </a:lnTo>
                <a:lnTo>
                  <a:pt x="947448" y="189961"/>
                </a:lnTo>
                <a:lnTo>
                  <a:pt x="934236" y="164964"/>
                </a:lnTo>
                <a:lnTo>
                  <a:pt x="921741" y="163761"/>
                </a:lnTo>
                <a:close/>
              </a:path>
              <a:path w="948055" h="965835">
                <a:moveTo>
                  <a:pt x="358770" y="150815"/>
                </a:moveTo>
                <a:lnTo>
                  <a:pt x="300666" y="150815"/>
                </a:lnTo>
                <a:lnTo>
                  <a:pt x="325842" y="155497"/>
                </a:lnTo>
                <a:lnTo>
                  <a:pt x="351533" y="169190"/>
                </a:lnTo>
                <a:lnTo>
                  <a:pt x="358770" y="1508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6" name="bg object 6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543076" y="2962095"/>
            <a:ext cx="1058624" cy="1038860"/>
          </a:xfrm>
          <a:prstGeom prst="rect">
            <a:avLst/>
          </a:prstGeom>
        </p:spPr>
      </p:pic>
      <p:sp>
        <p:nvSpPr>
          <p:cNvPr id="67" name="bg object 67"/>
          <p:cNvSpPr/>
          <p:nvPr/>
        </p:nvSpPr>
        <p:spPr>
          <a:xfrm>
            <a:off x="8644149" y="3144446"/>
            <a:ext cx="411480" cy="612140"/>
          </a:xfrm>
          <a:custGeom>
            <a:avLst/>
            <a:gdLst/>
            <a:ahLst/>
            <a:cxnLst/>
            <a:rect l="l" t="t" r="r" b="b"/>
            <a:pathLst>
              <a:path w="411479" h="612139">
                <a:moveTo>
                  <a:pt x="356649" y="0"/>
                </a:moveTo>
                <a:lnTo>
                  <a:pt x="311472" y="6723"/>
                </a:lnTo>
                <a:lnTo>
                  <a:pt x="272377" y="26467"/>
                </a:lnTo>
                <a:lnTo>
                  <a:pt x="241588" y="57604"/>
                </a:lnTo>
                <a:lnTo>
                  <a:pt x="221325" y="98505"/>
                </a:lnTo>
                <a:lnTo>
                  <a:pt x="210816" y="135933"/>
                </a:lnTo>
                <a:lnTo>
                  <a:pt x="202658" y="173818"/>
                </a:lnTo>
                <a:lnTo>
                  <a:pt x="196750" y="212069"/>
                </a:lnTo>
                <a:lnTo>
                  <a:pt x="192992" y="250596"/>
                </a:lnTo>
                <a:lnTo>
                  <a:pt x="190636" y="263308"/>
                </a:lnTo>
                <a:lnTo>
                  <a:pt x="185570" y="270517"/>
                </a:lnTo>
                <a:lnTo>
                  <a:pt x="177437" y="273655"/>
                </a:lnTo>
                <a:lnTo>
                  <a:pt x="165885" y="274154"/>
                </a:lnTo>
                <a:lnTo>
                  <a:pt x="137959" y="273635"/>
                </a:lnTo>
                <a:lnTo>
                  <a:pt x="110025" y="273486"/>
                </a:lnTo>
                <a:lnTo>
                  <a:pt x="54153" y="274189"/>
                </a:lnTo>
                <a:lnTo>
                  <a:pt x="16605" y="287223"/>
                </a:lnTo>
                <a:lnTo>
                  <a:pt x="0" y="418514"/>
                </a:lnTo>
                <a:lnTo>
                  <a:pt x="3" y="467560"/>
                </a:lnTo>
                <a:lnTo>
                  <a:pt x="397" y="516603"/>
                </a:lnTo>
                <a:lnTo>
                  <a:pt x="1199" y="565633"/>
                </a:lnTo>
                <a:lnTo>
                  <a:pt x="33337" y="608960"/>
                </a:lnTo>
                <a:lnTo>
                  <a:pt x="53585" y="611757"/>
                </a:lnTo>
                <a:lnTo>
                  <a:pt x="73399" y="608095"/>
                </a:lnTo>
                <a:lnTo>
                  <a:pt x="102776" y="562684"/>
                </a:lnTo>
                <a:lnTo>
                  <a:pt x="103025" y="478951"/>
                </a:lnTo>
                <a:lnTo>
                  <a:pt x="103861" y="440018"/>
                </a:lnTo>
                <a:lnTo>
                  <a:pt x="103784" y="420586"/>
                </a:lnTo>
                <a:lnTo>
                  <a:pt x="102687" y="401245"/>
                </a:lnTo>
                <a:lnTo>
                  <a:pt x="103293" y="385944"/>
                </a:lnTo>
                <a:lnTo>
                  <a:pt x="108583" y="376828"/>
                </a:lnTo>
                <a:lnTo>
                  <a:pt x="118577" y="372713"/>
                </a:lnTo>
                <a:lnTo>
                  <a:pt x="133292" y="372413"/>
                </a:lnTo>
                <a:lnTo>
                  <a:pt x="152869" y="373233"/>
                </a:lnTo>
                <a:lnTo>
                  <a:pt x="172495" y="373288"/>
                </a:lnTo>
                <a:lnTo>
                  <a:pt x="211792" y="372817"/>
                </a:lnTo>
                <a:lnTo>
                  <a:pt x="277181" y="371167"/>
                </a:lnTo>
                <a:lnTo>
                  <a:pt x="313778" y="359588"/>
                </a:lnTo>
                <a:lnTo>
                  <a:pt x="353720" y="266876"/>
                </a:lnTo>
                <a:lnTo>
                  <a:pt x="408325" y="68863"/>
                </a:lnTo>
                <a:lnTo>
                  <a:pt x="411400" y="39692"/>
                </a:lnTo>
                <a:lnTo>
                  <a:pt x="403444" y="18141"/>
                </a:lnTo>
                <a:lnTo>
                  <a:pt x="385009" y="4734"/>
                </a:lnTo>
                <a:lnTo>
                  <a:pt x="3566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g object 68"/>
          <p:cNvSpPr/>
          <p:nvPr/>
        </p:nvSpPr>
        <p:spPr>
          <a:xfrm>
            <a:off x="7927606" y="3090303"/>
            <a:ext cx="1214755" cy="666115"/>
          </a:xfrm>
          <a:custGeom>
            <a:avLst/>
            <a:gdLst/>
            <a:ahLst/>
            <a:cxnLst/>
            <a:rect l="l" t="t" r="r" b="b"/>
            <a:pathLst>
              <a:path w="1214754" h="666114">
                <a:moveTo>
                  <a:pt x="351332" y="495668"/>
                </a:moveTo>
                <a:lnTo>
                  <a:pt x="320725" y="470827"/>
                </a:lnTo>
                <a:lnTo>
                  <a:pt x="236143" y="470814"/>
                </a:lnTo>
                <a:lnTo>
                  <a:pt x="192646" y="465061"/>
                </a:lnTo>
                <a:lnTo>
                  <a:pt x="158470" y="448005"/>
                </a:lnTo>
                <a:lnTo>
                  <a:pt x="133223" y="419430"/>
                </a:lnTo>
                <a:lnTo>
                  <a:pt x="116560" y="379133"/>
                </a:lnTo>
                <a:lnTo>
                  <a:pt x="52400" y="143459"/>
                </a:lnTo>
                <a:lnTo>
                  <a:pt x="47980" y="130454"/>
                </a:lnTo>
                <a:lnTo>
                  <a:pt x="41452" y="120281"/>
                </a:lnTo>
                <a:lnTo>
                  <a:pt x="31826" y="114693"/>
                </a:lnTo>
                <a:lnTo>
                  <a:pt x="18110" y="115404"/>
                </a:lnTo>
                <a:lnTo>
                  <a:pt x="5943" y="122047"/>
                </a:lnTo>
                <a:lnTo>
                  <a:pt x="520" y="132207"/>
                </a:lnTo>
                <a:lnTo>
                  <a:pt x="0" y="144500"/>
                </a:lnTo>
                <a:lnTo>
                  <a:pt x="2540" y="157594"/>
                </a:lnTo>
                <a:lnTo>
                  <a:pt x="41224" y="304520"/>
                </a:lnTo>
                <a:lnTo>
                  <a:pt x="54571" y="353364"/>
                </a:lnTo>
                <a:lnTo>
                  <a:pt x="68529" y="402031"/>
                </a:lnTo>
                <a:lnTo>
                  <a:pt x="86995" y="444893"/>
                </a:lnTo>
                <a:lnTo>
                  <a:pt x="114490" y="478675"/>
                </a:lnTo>
                <a:lnTo>
                  <a:pt x="151053" y="503072"/>
                </a:lnTo>
                <a:lnTo>
                  <a:pt x="196723" y="517804"/>
                </a:lnTo>
                <a:lnTo>
                  <a:pt x="249389" y="520928"/>
                </a:lnTo>
                <a:lnTo>
                  <a:pt x="265328" y="521512"/>
                </a:lnTo>
                <a:lnTo>
                  <a:pt x="320230" y="521563"/>
                </a:lnTo>
                <a:lnTo>
                  <a:pt x="332587" y="519925"/>
                </a:lnTo>
                <a:lnTo>
                  <a:pt x="342226" y="514896"/>
                </a:lnTo>
                <a:lnTo>
                  <a:pt x="348653" y="506730"/>
                </a:lnTo>
                <a:lnTo>
                  <a:pt x="351332" y="495668"/>
                </a:lnTo>
                <a:close/>
              </a:path>
              <a:path w="1214754" h="666114">
                <a:moveTo>
                  <a:pt x="497725" y="582460"/>
                </a:moveTo>
                <a:lnTo>
                  <a:pt x="497586" y="497179"/>
                </a:lnTo>
                <a:lnTo>
                  <a:pt x="497586" y="395427"/>
                </a:lnTo>
                <a:lnTo>
                  <a:pt x="494042" y="363677"/>
                </a:lnTo>
                <a:lnTo>
                  <a:pt x="482447" y="342925"/>
                </a:lnTo>
                <a:lnTo>
                  <a:pt x="461149" y="331558"/>
                </a:lnTo>
                <a:lnTo>
                  <a:pt x="428536" y="328028"/>
                </a:lnTo>
                <a:lnTo>
                  <a:pt x="380174" y="327507"/>
                </a:lnTo>
                <a:lnTo>
                  <a:pt x="356006" y="327609"/>
                </a:lnTo>
                <a:lnTo>
                  <a:pt x="331889" y="328498"/>
                </a:lnTo>
                <a:lnTo>
                  <a:pt x="318439" y="327583"/>
                </a:lnTo>
                <a:lnTo>
                  <a:pt x="310083" y="322859"/>
                </a:lnTo>
                <a:lnTo>
                  <a:pt x="305650" y="314185"/>
                </a:lnTo>
                <a:lnTo>
                  <a:pt x="303987" y="301421"/>
                </a:lnTo>
                <a:lnTo>
                  <a:pt x="300977" y="264960"/>
                </a:lnTo>
                <a:lnTo>
                  <a:pt x="295478" y="228854"/>
                </a:lnTo>
                <a:lnTo>
                  <a:pt x="278676" y="157721"/>
                </a:lnTo>
                <a:lnTo>
                  <a:pt x="258229" y="113995"/>
                </a:lnTo>
                <a:lnTo>
                  <a:pt x="226085" y="81051"/>
                </a:lnTo>
                <a:lnTo>
                  <a:pt x="184950" y="60553"/>
                </a:lnTo>
                <a:lnTo>
                  <a:pt x="137490" y="54165"/>
                </a:lnTo>
                <a:lnTo>
                  <a:pt x="111645" y="59131"/>
                </a:lnTo>
                <a:lnTo>
                  <a:pt x="94170" y="71970"/>
                </a:lnTo>
                <a:lnTo>
                  <a:pt x="86017" y="91719"/>
                </a:lnTo>
                <a:lnTo>
                  <a:pt x="88150" y="117424"/>
                </a:lnTo>
                <a:lnTo>
                  <a:pt x="115570" y="218643"/>
                </a:lnTo>
                <a:lnTo>
                  <a:pt x="157619" y="370217"/>
                </a:lnTo>
                <a:lnTo>
                  <a:pt x="183426" y="413194"/>
                </a:lnTo>
                <a:lnTo>
                  <a:pt x="231292" y="426847"/>
                </a:lnTo>
                <a:lnTo>
                  <a:pt x="299288" y="427545"/>
                </a:lnTo>
                <a:lnTo>
                  <a:pt x="333273" y="427367"/>
                </a:lnTo>
                <a:lnTo>
                  <a:pt x="367220" y="426351"/>
                </a:lnTo>
                <a:lnTo>
                  <a:pt x="381673" y="427316"/>
                </a:lnTo>
                <a:lnTo>
                  <a:pt x="390207" y="432142"/>
                </a:lnTo>
                <a:lnTo>
                  <a:pt x="394144" y="441223"/>
                </a:lnTo>
                <a:lnTo>
                  <a:pt x="394830" y="454952"/>
                </a:lnTo>
                <a:lnTo>
                  <a:pt x="394030" y="493839"/>
                </a:lnTo>
                <a:lnTo>
                  <a:pt x="393877" y="532726"/>
                </a:lnTo>
                <a:lnTo>
                  <a:pt x="394398" y="610539"/>
                </a:lnTo>
                <a:lnTo>
                  <a:pt x="407695" y="650862"/>
                </a:lnTo>
                <a:lnTo>
                  <a:pt x="443826" y="665835"/>
                </a:lnTo>
                <a:lnTo>
                  <a:pt x="465594" y="662419"/>
                </a:lnTo>
                <a:lnTo>
                  <a:pt x="482396" y="651624"/>
                </a:lnTo>
                <a:lnTo>
                  <a:pt x="493306" y="634187"/>
                </a:lnTo>
                <a:lnTo>
                  <a:pt x="497433" y="610882"/>
                </a:lnTo>
                <a:lnTo>
                  <a:pt x="497725" y="582460"/>
                </a:lnTo>
                <a:close/>
              </a:path>
              <a:path w="1214754" h="666114">
                <a:moveTo>
                  <a:pt x="800303" y="102057"/>
                </a:moveTo>
                <a:lnTo>
                  <a:pt x="792048" y="56629"/>
                </a:lnTo>
                <a:lnTo>
                  <a:pt x="741946" y="7581"/>
                </a:lnTo>
                <a:lnTo>
                  <a:pt x="704100" y="266"/>
                </a:lnTo>
                <a:lnTo>
                  <a:pt x="610565" y="190"/>
                </a:lnTo>
                <a:lnTo>
                  <a:pt x="560755" y="0"/>
                </a:lnTo>
                <a:lnTo>
                  <a:pt x="510997" y="330"/>
                </a:lnTo>
                <a:lnTo>
                  <a:pt x="459701" y="15722"/>
                </a:lnTo>
                <a:lnTo>
                  <a:pt x="426085" y="56680"/>
                </a:lnTo>
                <a:lnTo>
                  <a:pt x="417766" y="101803"/>
                </a:lnTo>
                <a:lnTo>
                  <a:pt x="418503" y="124993"/>
                </a:lnTo>
                <a:lnTo>
                  <a:pt x="418719" y="148082"/>
                </a:lnTo>
                <a:lnTo>
                  <a:pt x="418452" y="153797"/>
                </a:lnTo>
                <a:lnTo>
                  <a:pt x="421170" y="157378"/>
                </a:lnTo>
                <a:lnTo>
                  <a:pt x="427418" y="157327"/>
                </a:lnTo>
                <a:lnTo>
                  <a:pt x="455053" y="158470"/>
                </a:lnTo>
                <a:lnTo>
                  <a:pt x="468515" y="158102"/>
                </a:lnTo>
                <a:lnTo>
                  <a:pt x="481076" y="155346"/>
                </a:lnTo>
                <a:lnTo>
                  <a:pt x="486435" y="149720"/>
                </a:lnTo>
                <a:lnTo>
                  <a:pt x="487159" y="140525"/>
                </a:lnTo>
                <a:lnTo>
                  <a:pt x="486067" y="129819"/>
                </a:lnTo>
                <a:lnTo>
                  <a:pt x="486156" y="118656"/>
                </a:lnTo>
                <a:lnTo>
                  <a:pt x="485597" y="109740"/>
                </a:lnTo>
                <a:lnTo>
                  <a:pt x="488911" y="104178"/>
                </a:lnTo>
                <a:lnTo>
                  <a:pt x="503110" y="103352"/>
                </a:lnTo>
                <a:lnTo>
                  <a:pt x="504355" y="110490"/>
                </a:lnTo>
                <a:lnTo>
                  <a:pt x="505955" y="126568"/>
                </a:lnTo>
                <a:lnTo>
                  <a:pt x="505155" y="131394"/>
                </a:lnTo>
                <a:lnTo>
                  <a:pt x="504761" y="144348"/>
                </a:lnTo>
                <a:lnTo>
                  <a:pt x="508787" y="152679"/>
                </a:lnTo>
                <a:lnTo>
                  <a:pt x="517474" y="157010"/>
                </a:lnTo>
                <a:lnTo>
                  <a:pt x="531075" y="158000"/>
                </a:lnTo>
                <a:lnTo>
                  <a:pt x="570268" y="157099"/>
                </a:lnTo>
                <a:lnTo>
                  <a:pt x="609498" y="156794"/>
                </a:lnTo>
                <a:lnTo>
                  <a:pt x="648716" y="157099"/>
                </a:lnTo>
                <a:lnTo>
                  <a:pt x="687933" y="158000"/>
                </a:lnTo>
                <a:lnTo>
                  <a:pt x="701929" y="157340"/>
                </a:lnTo>
                <a:lnTo>
                  <a:pt x="711415" y="153504"/>
                </a:lnTo>
                <a:lnTo>
                  <a:pt x="716241" y="145135"/>
                </a:lnTo>
                <a:lnTo>
                  <a:pt x="716280" y="130886"/>
                </a:lnTo>
                <a:lnTo>
                  <a:pt x="714971" y="122885"/>
                </a:lnTo>
                <a:lnTo>
                  <a:pt x="714514" y="114198"/>
                </a:lnTo>
                <a:lnTo>
                  <a:pt x="717283" y="107340"/>
                </a:lnTo>
                <a:lnTo>
                  <a:pt x="725703" y="104813"/>
                </a:lnTo>
                <a:lnTo>
                  <a:pt x="733285" y="107988"/>
                </a:lnTo>
                <a:lnTo>
                  <a:pt x="735799" y="115150"/>
                </a:lnTo>
                <a:lnTo>
                  <a:pt x="735406" y="124002"/>
                </a:lnTo>
                <a:lnTo>
                  <a:pt x="734250" y="132219"/>
                </a:lnTo>
                <a:lnTo>
                  <a:pt x="734580" y="145605"/>
                </a:lnTo>
                <a:lnTo>
                  <a:pt x="739267" y="153555"/>
                </a:lnTo>
                <a:lnTo>
                  <a:pt x="748220" y="157264"/>
                </a:lnTo>
                <a:lnTo>
                  <a:pt x="761314" y="157911"/>
                </a:lnTo>
                <a:lnTo>
                  <a:pt x="783742" y="156768"/>
                </a:lnTo>
                <a:lnTo>
                  <a:pt x="795261" y="152438"/>
                </a:lnTo>
                <a:lnTo>
                  <a:pt x="799515" y="140868"/>
                </a:lnTo>
                <a:lnTo>
                  <a:pt x="800303" y="102057"/>
                </a:lnTo>
                <a:close/>
              </a:path>
              <a:path w="1214754" h="666114">
                <a:moveTo>
                  <a:pt x="879386" y="208508"/>
                </a:moveTo>
                <a:lnTo>
                  <a:pt x="878700" y="198716"/>
                </a:lnTo>
                <a:lnTo>
                  <a:pt x="872553" y="191655"/>
                </a:lnTo>
                <a:lnTo>
                  <a:pt x="857199" y="189064"/>
                </a:lnTo>
                <a:lnTo>
                  <a:pt x="610920" y="190144"/>
                </a:lnTo>
                <a:lnTo>
                  <a:pt x="364629" y="189115"/>
                </a:lnTo>
                <a:lnTo>
                  <a:pt x="347599" y="192290"/>
                </a:lnTo>
                <a:lnTo>
                  <a:pt x="341439" y="200723"/>
                </a:lnTo>
                <a:lnTo>
                  <a:pt x="341020" y="212128"/>
                </a:lnTo>
                <a:lnTo>
                  <a:pt x="341198" y="224256"/>
                </a:lnTo>
                <a:lnTo>
                  <a:pt x="340563" y="236080"/>
                </a:lnTo>
                <a:lnTo>
                  <a:pt x="342836" y="245173"/>
                </a:lnTo>
                <a:lnTo>
                  <a:pt x="350151" y="250913"/>
                </a:lnTo>
                <a:lnTo>
                  <a:pt x="364667" y="252691"/>
                </a:lnTo>
                <a:lnTo>
                  <a:pt x="414197" y="251929"/>
                </a:lnTo>
                <a:lnTo>
                  <a:pt x="463753" y="251675"/>
                </a:lnTo>
                <a:lnTo>
                  <a:pt x="612444" y="252018"/>
                </a:lnTo>
                <a:lnTo>
                  <a:pt x="710361" y="251701"/>
                </a:lnTo>
                <a:lnTo>
                  <a:pt x="808266" y="251866"/>
                </a:lnTo>
                <a:lnTo>
                  <a:pt x="857199" y="252641"/>
                </a:lnTo>
                <a:lnTo>
                  <a:pt x="873531" y="249720"/>
                </a:lnTo>
                <a:lnTo>
                  <a:pt x="879195" y="241554"/>
                </a:lnTo>
                <a:lnTo>
                  <a:pt x="879157" y="230619"/>
                </a:lnTo>
                <a:lnTo>
                  <a:pt x="878408" y="219354"/>
                </a:lnTo>
                <a:lnTo>
                  <a:pt x="879386" y="208508"/>
                </a:lnTo>
                <a:close/>
              </a:path>
              <a:path w="1214754" h="666114">
                <a:moveTo>
                  <a:pt x="1214348" y="143687"/>
                </a:moveTo>
                <a:lnTo>
                  <a:pt x="1213700" y="131673"/>
                </a:lnTo>
                <a:lnTo>
                  <a:pt x="1208227" y="121996"/>
                </a:lnTo>
                <a:lnTo>
                  <a:pt x="1196416" y="115557"/>
                </a:lnTo>
                <a:lnTo>
                  <a:pt x="1182674" y="114655"/>
                </a:lnTo>
                <a:lnTo>
                  <a:pt x="1173022" y="120167"/>
                </a:lnTo>
                <a:lnTo>
                  <a:pt x="1166469" y="130302"/>
                </a:lnTo>
                <a:lnTo>
                  <a:pt x="1162050" y="143230"/>
                </a:lnTo>
                <a:lnTo>
                  <a:pt x="1096873" y="381558"/>
                </a:lnTo>
                <a:lnTo>
                  <a:pt x="1080211" y="421144"/>
                </a:lnTo>
                <a:lnTo>
                  <a:pt x="1055306" y="448906"/>
                </a:lnTo>
                <a:lnTo>
                  <a:pt x="1021588" y="465289"/>
                </a:lnTo>
                <a:lnTo>
                  <a:pt x="978547" y="470801"/>
                </a:lnTo>
                <a:lnTo>
                  <a:pt x="893978" y="470814"/>
                </a:lnTo>
                <a:lnTo>
                  <a:pt x="881862" y="471970"/>
                </a:lnTo>
                <a:lnTo>
                  <a:pt x="872134" y="476008"/>
                </a:lnTo>
                <a:lnTo>
                  <a:pt x="865835" y="483692"/>
                </a:lnTo>
                <a:lnTo>
                  <a:pt x="863993" y="495782"/>
                </a:lnTo>
                <a:lnTo>
                  <a:pt x="866648" y="507301"/>
                </a:lnTo>
                <a:lnTo>
                  <a:pt x="872972" y="515353"/>
                </a:lnTo>
                <a:lnTo>
                  <a:pt x="882484" y="520065"/>
                </a:lnTo>
                <a:lnTo>
                  <a:pt x="894689" y="521538"/>
                </a:lnTo>
                <a:lnTo>
                  <a:pt x="946048" y="521512"/>
                </a:lnTo>
                <a:lnTo>
                  <a:pt x="979271" y="521512"/>
                </a:lnTo>
                <a:lnTo>
                  <a:pt x="1027201" y="516153"/>
                </a:lnTo>
                <a:lnTo>
                  <a:pt x="1068730" y="500507"/>
                </a:lnTo>
                <a:lnTo>
                  <a:pt x="1103160" y="474992"/>
                </a:lnTo>
                <a:lnTo>
                  <a:pt x="1129753" y="440004"/>
                </a:lnTo>
                <a:lnTo>
                  <a:pt x="1147813" y="395947"/>
                </a:lnTo>
                <a:lnTo>
                  <a:pt x="1160894" y="348272"/>
                </a:lnTo>
                <a:lnTo>
                  <a:pt x="1211694" y="157137"/>
                </a:lnTo>
                <a:lnTo>
                  <a:pt x="1214348" y="1436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9" name="bg object 6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884327" y="2952288"/>
            <a:ext cx="163958" cy="162569"/>
          </a:xfrm>
          <a:prstGeom prst="rect">
            <a:avLst/>
          </a:prstGeom>
        </p:spPr>
      </p:pic>
      <p:pic>
        <p:nvPicPr>
          <p:cNvPr id="70" name="bg object 7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019958" y="2951971"/>
            <a:ext cx="164899" cy="162762"/>
          </a:xfrm>
          <a:prstGeom prst="rect">
            <a:avLst/>
          </a:prstGeom>
        </p:spPr>
      </p:pic>
      <p:pic>
        <p:nvPicPr>
          <p:cNvPr id="71" name="bg object 7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461418" y="2913382"/>
            <a:ext cx="152082" cy="149735"/>
          </a:xfrm>
          <a:prstGeom prst="rect">
            <a:avLst/>
          </a:prstGeom>
        </p:spPr>
      </p:pic>
      <p:sp>
        <p:nvSpPr>
          <p:cNvPr id="72" name="bg object 72"/>
          <p:cNvSpPr/>
          <p:nvPr/>
        </p:nvSpPr>
        <p:spPr>
          <a:xfrm>
            <a:off x="5125389" y="2911385"/>
            <a:ext cx="1009015" cy="1011555"/>
          </a:xfrm>
          <a:custGeom>
            <a:avLst/>
            <a:gdLst/>
            <a:ahLst/>
            <a:cxnLst/>
            <a:rect l="l" t="t" r="r" b="b"/>
            <a:pathLst>
              <a:path w="1009014" h="1011554">
                <a:moveTo>
                  <a:pt x="645045" y="980020"/>
                </a:moveTo>
                <a:lnTo>
                  <a:pt x="635406" y="937463"/>
                </a:lnTo>
                <a:lnTo>
                  <a:pt x="613371" y="896340"/>
                </a:lnTo>
                <a:lnTo>
                  <a:pt x="581990" y="860234"/>
                </a:lnTo>
                <a:lnTo>
                  <a:pt x="544283" y="832688"/>
                </a:lnTo>
                <a:lnTo>
                  <a:pt x="503262" y="817270"/>
                </a:lnTo>
                <a:lnTo>
                  <a:pt x="492836" y="829729"/>
                </a:lnTo>
                <a:lnTo>
                  <a:pt x="482612" y="831342"/>
                </a:lnTo>
                <a:lnTo>
                  <a:pt x="472528" y="825715"/>
                </a:lnTo>
                <a:lnTo>
                  <a:pt x="462521" y="816470"/>
                </a:lnTo>
                <a:lnTo>
                  <a:pt x="414413" y="840435"/>
                </a:lnTo>
                <a:lnTo>
                  <a:pt x="374256" y="872401"/>
                </a:lnTo>
                <a:lnTo>
                  <a:pt x="343446" y="914095"/>
                </a:lnTo>
                <a:lnTo>
                  <a:pt x="323380" y="967219"/>
                </a:lnTo>
                <a:lnTo>
                  <a:pt x="306158" y="917016"/>
                </a:lnTo>
                <a:lnTo>
                  <a:pt x="278549" y="877239"/>
                </a:lnTo>
                <a:lnTo>
                  <a:pt x="242341" y="846302"/>
                </a:lnTo>
                <a:lnTo>
                  <a:pt x="199301" y="822591"/>
                </a:lnTo>
                <a:lnTo>
                  <a:pt x="183819" y="820420"/>
                </a:lnTo>
                <a:lnTo>
                  <a:pt x="166776" y="822972"/>
                </a:lnTo>
                <a:lnTo>
                  <a:pt x="149174" y="824382"/>
                </a:lnTo>
                <a:lnTo>
                  <a:pt x="86728" y="842187"/>
                </a:lnTo>
                <a:lnTo>
                  <a:pt x="46609" y="880706"/>
                </a:lnTo>
                <a:lnTo>
                  <a:pt x="16979" y="927900"/>
                </a:lnTo>
                <a:lnTo>
                  <a:pt x="3136" y="977303"/>
                </a:lnTo>
                <a:lnTo>
                  <a:pt x="2514" y="984643"/>
                </a:lnTo>
                <a:lnTo>
                  <a:pt x="0" y="996569"/>
                </a:lnTo>
                <a:lnTo>
                  <a:pt x="21450" y="999363"/>
                </a:lnTo>
                <a:lnTo>
                  <a:pt x="35394" y="1000137"/>
                </a:lnTo>
                <a:lnTo>
                  <a:pt x="49288" y="999807"/>
                </a:lnTo>
                <a:lnTo>
                  <a:pt x="62903" y="998105"/>
                </a:lnTo>
                <a:lnTo>
                  <a:pt x="67576" y="994664"/>
                </a:lnTo>
                <a:lnTo>
                  <a:pt x="68351" y="988174"/>
                </a:lnTo>
                <a:lnTo>
                  <a:pt x="67678" y="980401"/>
                </a:lnTo>
                <a:lnTo>
                  <a:pt x="67995" y="973124"/>
                </a:lnTo>
                <a:lnTo>
                  <a:pt x="70993" y="961136"/>
                </a:lnTo>
                <a:lnTo>
                  <a:pt x="73952" y="954963"/>
                </a:lnTo>
                <a:lnTo>
                  <a:pt x="79146" y="948728"/>
                </a:lnTo>
                <a:lnTo>
                  <a:pt x="79463" y="972273"/>
                </a:lnTo>
                <a:lnTo>
                  <a:pt x="78943" y="979144"/>
                </a:lnTo>
                <a:lnTo>
                  <a:pt x="79095" y="989914"/>
                </a:lnTo>
                <a:lnTo>
                  <a:pt x="82842" y="996454"/>
                </a:lnTo>
                <a:lnTo>
                  <a:pt x="90030" y="999515"/>
                </a:lnTo>
                <a:lnTo>
                  <a:pt x="100520" y="999807"/>
                </a:lnTo>
                <a:lnTo>
                  <a:pt x="114782" y="999210"/>
                </a:lnTo>
                <a:lnTo>
                  <a:pt x="159372" y="999502"/>
                </a:lnTo>
                <a:lnTo>
                  <a:pt x="146469" y="964679"/>
                </a:lnTo>
                <a:lnTo>
                  <a:pt x="148602" y="930833"/>
                </a:lnTo>
                <a:lnTo>
                  <a:pt x="156997" y="897496"/>
                </a:lnTo>
                <a:lnTo>
                  <a:pt x="162839" y="864209"/>
                </a:lnTo>
                <a:lnTo>
                  <a:pt x="169938" y="897115"/>
                </a:lnTo>
                <a:lnTo>
                  <a:pt x="178384" y="929881"/>
                </a:lnTo>
                <a:lnTo>
                  <a:pt x="180759" y="963015"/>
                </a:lnTo>
                <a:lnTo>
                  <a:pt x="169646" y="997026"/>
                </a:lnTo>
                <a:lnTo>
                  <a:pt x="210591" y="1001737"/>
                </a:lnTo>
                <a:lnTo>
                  <a:pt x="232956" y="998067"/>
                </a:lnTo>
                <a:lnTo>
                  <a:pt x="243674" y="981837"/>
                </a:lnTo>
                <a:lnTo>
                  <a:pt x="249643" y="948867"/>
                </a:lnTo>
                <a:lnTo>
                  <a:pt x="254609" y="957668"/>
                </a:lnTo>
                <a:lnTo>
                  <a:pt x="257937" y="966228"/>
                </a:lnTo>
                <a:lnTo>
                  <a:pt x="259613" y="974686"/>
                </a:lnTo>
                <a:lnTo>
                  <a:pt x="259994" y="991654"/>
                </a:lnTo>
                <a:lnTo>
                  <a:pt x="262877" y="996810"/>
                </a:lnTo>
                <a:lnTo>
                  <a:pt x="268427" y="999299"/>
                </a:lnTo>
                <a:lnTo>
                  <a:pt x="276733" y="999794"/>
                </a:lnTo>
                <a:lnTo>
                  <a:pt x="300113" y="999324"/>
                </a:lnTo>
                <a:lnTo>
                  <a:pt x="323507" y="999185"/>
                </a:lnTo>
                <a:lnTo>
                  <a:pt x="382397" y="999985"/>
                </a:lnTo>
                <a:lnTo>
                  <a:pt x="388073" y="998220"/>
                </a:lnTo>
                <a:lnTo>
                  <a:pt x="388404" y="975106"/>
                </a:lnTo>
                <a:lnTo>
                  <a:pt x="389445" y="966076"/>
                </a:lnTo>
                <a:lnTo>
                  <a:pt x="393115" y="957440"/>
                </a:lnTo>
                <a:lnTo>
                  <a:pt x="401040" y="950036"/>
                </a:lnTo>
                <a:lnTo>
                  <a:pt x="401066" y="999832"/>
                </a:lnTo>
                <a:lnTo>
                  <a:pt x="409790" y="999451"/>
                </a:lnTo>
                <a:lnTo>
                  <a:pt x="427012" y="999337"/>
                </a:lnTo>
                <a:lnTo>
                  <a:pt x="444182" y="999756"/>
                </a:lnTo>
                <a:lnTo>
                  <a:pt x="461137" y="999578"/>
                </a:lnTo>
                <a:lnTo>
                  <a:pt x="477723" y="997648"/>
                </a:lnTo>
                <a:lnTo>
                  <a:pt x="467829" y="959231"/>
                </a:lnTo>
                <a:lnTo>
                  <a:pt x="470712" y="922134"/>
                </a:lnTo>
                <a:lnTo>
                  <a:pt x="478663" y="885736"/>
                </a:lnTo>
                <a:lnTo>
                  <a:pt x="483946" y="849426"/>
                </a:lnTo>
                <a:lnTo>
                  <a:pt x="486892" y="857592"/>
                </a:lnTo>
                <a:lnTo>
                  <a:pt x="489292" y="865708"/>
                </a:lnTo>
                <a:lnTo>
                  <a:pt x="490905" y="873810"/>
                </a:lnTo>
                <a:lnTo>
                  <a:pt x="491477" y="881900"/>
                </a:lnTo>
                <a:lnTo>
                  <a:pt x="495261" y="911072"/>
                </a:lnTo>
                <a:lnTo>
                  <a:pt x="501243" y="940396"/>
                </a:lnTo>
                <a:lnTo>
                  <a:pt x="501129" y="969873"/>
                </a:lnTo>
                <a:lnTo>
                  <a:pt x="486638" y="999528"/>
                </a:lnTo>
                <a:lnTo>
                  <a:pt x="546277" y="998778"/>
                </a:lnTo>
                <a:lnTo>
                  <a:pt x="561378" y="993521"/>
                </a:lnTo>
                <a:lnTo>
                  <a:pt x="567677" y="979258"/>
                </a:lnTo>
                <a:lnTo>
                  <a:pt x="570103" y="951484"/>
                </a:lnTo>
                <a:lnTo>
                  <a:pt x="577786" y="957287"/>
                </a:lnTo>
                <a:lnTo>
                  <a:pt x="580288" y="965822"/>
                </a:lnTo>
                <a:lnTo>
                  <a:pt x="578980" y="973836"/>
                </a:lnTo>
                <a:lnTo>
                  <a:pt x="578993" y="988656"/>
                </a:lnTo>
                <a:lnTo>
                  <a:pt x="584454" y="996975"/>
                </a:lnTo>
                <a:lnTo>
                  <a:pt x="594372" y="1000188"/>
                </a:lnTo>
                <a:lnTo>
                  <a:pt x="607771" y="999680"/>
                </a:lnTo>
                <a:lnTo>
                  <a:pt x="613587" y="998905"/>
                </a:lnTo>
                <a:lnTo>
                  <a:pt x="619645" y="998893"/>
                </a:lnTo>
                <a:lnTo>
                  <a:pt x="625449" y="999680"/>
                </a:lnTo>
                <a:lnTo>
                  <a:pt x="635215" y="999756"/>
                </a:lnTo>
                <a:lnTo>
                  <a:pt x="641438" y="996619"/>
                </a:lnTo>
                <a:lnTo>
                  <a:pt x="644563" y="990092"/>
                </a:lnTo>
                <a:lnTo>
                  <a:pt x="645045" y="980020"/>
                </a:lnTo>
                <a:close/>
              </a:path>
              <a:path w="1009014" h="1011554">
                <a:moveTo>
                  <a:pt x="1008926" y="451192"/>
                </a:moveTo>
                <a:lnTo>
                  <a:pt x="1006602" y="405282"/>
                </a:lnTo>
                <a:lnTo>
                  <a:pt x="1006551" y="404241"/>
                </a:lnTo>
                <a:lnTo>
                  <a:pt x="1000417" y="383273"/>
                </a:lnTo>
                <a:lnTo>
                  <a:pt x="992543" y="356387"/>
                </a:lnTo>
                <a:lnTo>
                  <a:pt x="992466" y="356082"/>
                </a:lnTo>
                <a:lnTo>
                  <a:pt x="992416" y="355942"/>
                </a:lnTo>
                <a:lnTo>
                  <a:pt x="968819" y="315569"/>
                </a:lnTo>
                <a:lnTo>
                  <a:pt x="937437" y="281724"/>
                </a:lnTo>
                <a:lnTo>
                  <a:pt x="928687" y="275018"/>
                </a:lnTo>
                <a:lnTo>
                  <a:pt x="928687" y="437756"/>
                </a:lnTo>
                <a:lnTo>
                  <a:pt x="924699" y="463080"/>
                </a:lnTo>
                <a:lnTo>
                  <a:pt x="915365" y="487883"/>
                </a:lnTo>
                <a:lnTo>
                  <a:pt x="915365" y="449973"/>
                </a:lnTo>
                <a:lnTo>
                  <a:pt x="915365" y="383273"/>
                </a:lnTo>
                <a:lnTo>
                  <a:pt x="926020" y="411353"/>
                </a:lnTo>
                <a:lnTo>
                  <a:pt x="928585" y="436676"/>
                </a:lnTo>
                <a:lnTo>
                  <a:pt x="928687" y="437756"/>
                </a:lnTo>
                <a:lnTo>
                  <a:pt x="928687" y="275018"/>
                </a:lnTo>
                <a:lnTo>
                  <a:pt x="907643" y="258876"/>
                </a:lnTo>
                <a:lnTo>
                  <a:pt x="899985" y="253009"/>
                </a:lnTo>
                <a:lnTo>
                  <a:pt x="885380" y="244271"/>
                </a:lnTo>
                <a:lnTo>
                  <a:pt x="881824" y="242150"/>
                </a:lnTo>
                <a:lnTo>
                  <a:pt x="858151" y="228003"/>
                </a:lnTo>
                <a:lnTo>
                  <a:pt x="847483" y="223202"/>
                </a:lnTo>
                <a:lnTo>
                  <a:pt x="837463" y="221665"/>
                </a:lnTo>
                <a:lnTo>
                  <a:pt x="832523" y="223304"/>
                </a:lnTo>
                <a:lnTo>
                  <a:pt x="832523" y="408343"/>
                </a:lnTo>
                <a:lnTo>
                  <a:pt x="828421" y="423735"/>
                </a:lnTo>
                <a:lnTo>
                  <a:pt x="820293" y="437375"/>
                </a:lnTo>
                <a:lnTo>
                  <a:pt x="809180" y="449973"/>
                </a:lnTo>
                <a:lnTo>
                  <a:pt x="796671" y="436676"/>
                </a:lnTo>
                <a:lnTo>
                  <a:pt x="788568" y="421957"/>
                </a:lnTo>
                <a:lnTo>
                  <a:pt x="785190" y="405282"/>
                </a:lnTo>
                <a:lnTo>
                  <a:pt x="786879" y="386130"/>
                </a:lnTo>
                <a:lnTo>
                  <a:pt x="792784" y="354711"/>
                </a:lnTo>
                <a:lnTo>
                  <a:pt x="797712" y="323545"/>
                </a:lnTo>
                <a:lnTo>
                  <a:pt x="799401" y="311861"/>
                </a:lnTo>
                <a:lnTo>
                  <a:pt x="802284" y="291833"/>
                </a:lnTo>
                <a:lnTo>
                  <a:pt x="807021" y="259715"/>
                </a:lnTo>
                <a:lnTo>
                  <a:pt x="810615" y="258876"/>
                </a:lnTo>
                <a:lnTo>
                  <a:pt x="815530" y="291401"/>
                </a:lnTo>
                <a:lnTo>
                  <a:pt x="820483" y="324650"/>
                </a:lnTo>
                <a:lnTo>
                  <a:pt x="825715" y="357708"/>
                </a:lnTo>
                <a:lnTo>
                  <a:pt x="831608" y="390474"/>
                </a:lnTo>
                <a:lnTo>
                  <a:pt x="832523" y="408343"/>
                </a:lnTo>
                <a:lnTo>
                  <a:pt x="832523" y="223304"/>
                </a:lnTo>
                <a:lnTo>
                  <a:pt x="828128" y="224751"/>
                </a:lnTo>
                <a:lnTo>
                  <a:pt x="819594" y="233870"/>
                </a:lnTo>
                <a:lnTo>
                  <a:pt x="816787" y="237223"/>
                </a:lnTo>
                <a:lnTo>
                  <a:pt x="814565" y="239776"/>
                </a:lnTo>
                <a:lnTo>
                  <a:pt x="809561" y="242150"/>
                </a:lnTo>
                <a:lnTo>
                  <a:pt x="804240" y="240614"/>
                </a:lnTo>
                <a:lnTo>
                  <a:pt x="798868" y="234530"/>
                </a:lnTo>
                <a:lnTo>
                  <a:pt x="790028" y="224751"/>
                </a:lnTo>
                <a:lnTo>
                  <a:pt x="780300" y="221284"/>
                </a:lnTo>
                <a:lnTo>
                  <a:pt x="769747" y="222859"/>
                </a:lnTo>
                <a:lnTo>
                  <a:pt x="758444" y="228282"/>
                </a:lnTo>
                <a:lnTo>
                  <a:pt x="752386" y="231584"/>
                </a:lnTo>
                <a:lnTo>
                  <a:pt x="746112" y="234530"/>
                </a:lnTo>
                <a:lnTo>
                  <a:pt x="739711" y="237223"/>
                </a:lnTo>
                <a:lnTo>
                  <a:pt x="733285" y="239776"/>
                </a:lnTo>
                <a:lnTo>
                  <a:pt x="698830" y="244271"/>
                </a:lnTo>
                <a:lnTo>
                  <a:pt x="667905" y="232816"/>
                </a:lnTo>
                <a:lnTo>
                  <a:pt x="645591" y="208826"/>
                </a:lnTo>
                <a:lnTo>
                  <a:pt x="637006" y="175742"/>
                </a:lnTo>
                <a:lnTo>
                  <a:pt x="636841" y="153416"/>
                </a:lnTo>
                <a:lnTo>
                  <a:pt x="636587" y="131546"/>
                </a:lnTo>
                <a:lnTo>
                  <a:pt x="636574" y="101676"/>
                </a:lnTo>
                <a:lnTo>
                  <a:pt x="637362" y="77393"/>
                </a:lnTo>
                <a:lnTo>
                  <a:pt x="637374" y="76873"/>
                </a:lnTo>
                <a:lnTo>
                  <a:pt x="632028" y="39585"/>
                </a:lnTo>
                <a:lnTo>
                  <a:pt x="629208" y="31127"/>
                </a:lnTo>
                <a:lnTo>
                  <a:pt x="629081" y="30746"/>
                </a:lnTo>
                <a:lnTo>
                  <a:pt x="615442" y="13347"/>
                </a:lnTo>
                <a:lnTo>
                  <a:pt x="599541" y="3238"/>
                </a:lnTo>
                <a:lnTo>
                  <a:pt x="599541" y="303745"/>
                </a:lnTo>
                <a:lnTo>
                  <a:pt x="599490" y="311861"/>
                </a:lnTo>
                <a:lnTo>
                  <a:pt x="599363" y="329057"/>
                </a:lnTo>
                <a:lnTo>
                  <a:pt x="599262" y="344424"/>
                </a:lnTo>
                <a:lnTo>
                  <a:pt x="599173" y="487883"/>
                </a:lnTo>
                <a:lnTo>
                  <a:pt x="599046" y="516001"/>
                </a:lnTo>
                <a:lnTo>
                  <a:pt x="565213" y="548132"/>
                </a:lnTo>
                <a:lnTo>
                  <a:pt x="82042" y="548132"/>
                </a:lnTo>
                <a:lnTo>
                  <a:pt x="66459" y="546887"/>
                </a:lnTo>
                <a:lnTo>
                  <a:pt x="65239" y="546887"/>
                </a:lnTo>
                <a:lnTo>
                  <a:pt x="54724" y="541629"/>
                </a:lnTo>
                <a:lnTo>
                  <a:pt x="49682" y="531152"/>
                </a:lnTo>
                <a:lnTo>
                  <a:pt x="48361" y="514286"/>
                </a:lnTo>
                <a:lnTo>
                  <a:pt x="48260" y="170522"/>
                </a:lnTo>
                <a:lnTo>
                  <a:pt x="48133" y="115201"/>
                </a:lnTo>
                <a:lnTo>
                  <a:pt x="48018" y="76873"/>
                </a:lnTo>
                <a:lnTo>
                  <a:pt x="48006" y="72440"/>
                </a:lnTo>
                <a:lnTo>
                  <a:pt x="49618" y="57327"/>
                </a:lnTo>
                <a:lnTo>
                  <a:pt x="55079" y="47117"/>
                </a:lnTo>
                <a:lnTo>
                  <a:pt x="65138" y="41351"/>
                </a:lnTo>
                <a:lnTo>
                  <a:pt x="80543" y="39585"/>
                </a:lnTo>
                <a:lnTo>
                  <a:pt x="216077" y="39992"/>
                </a:lnTo>
                <a:lnTo>
                  <a:pt x="566229" y="39992"/>
                </a:lnTo>
                <a:lnTo>
                  <a:pt x="599122" y="72440"/>
                </a:lnTo>
                <a:lnTo>
                  <a:pt x="599236" y="151968"/>
                </a:lnTo>
                <a:lnTo>
                  <a:pt x="593864" y="153416"/>
                </a:lnTo>
                <a:lnTo>
                  <a:pt x="587717" y="142494"/>
                </a:lnTo>
                <a:lnTo>
                  <a:pt x="581596" y="131546"/>
                </a:lnTo>
                <a:lnTo>
                  <a:pt x="575398" y="120662"/>
                </a:lnTo>
                <a:lnTo>
                  <a:pt x="568998" y="109905"/>
                </a:lnTo>
                <a:lnTo>
                  <a:pt x="557415" y="96113"/>
                </a:lnTo>
                <a:lnTo>
                  <a:pt x="543712" y="88379"/>
                </a:lnTo>
                <a:lnTo>
                  <a:pt x="528662" y="86868"/>
                </a:lnTo>
                <a:lnTo>
                  <a:pt x="513016" y="91757"/>
                </a:lnTo>
                <a:lnTo>
                  <a:pt x="500672" y="101676"/>
                </a:lnTo>
                <a:lnTo>
                  <a:pt x="493814" y="115201"/>
                </a:lnTo>
                <a:lnTo>
                  <a:pt x="492950" y="131216"/>
                </a:lnTo>
                <a:lnTo>
                  <a:pt x="498551" y="148602"/>
                </a:lnTo>
                <a:lnTo>
                  <a:pt x="516255" y="180784"/>
                </a:lnTo>
                <a:lnTo>
                  <a:pt x="536168" y="211404"/>
                </a:lnTo>
                <a:lnTo>
                  <a:pt x="558685" y="240131"/>
                </a:lnTo>
                <a:lnTo>
                  <a:pt x="584174" y="266598"/>
                </a:lnTo>
                <a:lnTo>
                  <a:pt x="591464" y="274751"/>
                </a:lnTo>
                <a:lnTo>
                  <a:pt x="596265" y="283387"/>
                </a:lnTo>
                <a:lnTo>
                  <a:pt x="598843" y="292912"/>
                </a:lnTo>
                <a:lnTo>
                  <a:pt x="599541" y="303745"/>
                </a:lnTo>
                <a:lnTo>
                  <a:pt x="599541" y="3238"/>
                </a:lnTo>
                <a:lnTo>
                  <a:pt x="594448" y="0"/>
                </a:lnTo>
                <a:lnTo>
                  <a:pt x="52539" y="0"/>
                </a:lnTo>
                <a:lnTo>
                  <a:pt x="32270" y="13703"/>
                </a:lnTo>
                <a:lnTo>
                  <a:pt x="19265" y="31127"/>
                </a:lnTo>
                <a:lnTo>
                  <a:pt x="12522" y="51968"/>
                </a:lnTo>
                <a:lnTo>
                  <a:pt x="12395" y="52336"/>
                </a:lnTo>
                <a:lnTo>
                  <a:pt x="10604" y="76873"/>
                </a:lnTo>
                <a:lnTo>
                  <a:pt x="10706" y="91757"/>
                </a:lnTo>
                <a:lnTo>
                  <a:pt x="10807" y="101676"/>
                </a:lnTo>
                <a:lnTo>
                  <a:pt x="10883" y="109905"/>
                </a:lnTo>
                <a:lnTo>
                  <a:pt x="10985" y="120662"/>
                </a:lnTo>
                <a:lnTo>
                  <a:pt x="11074" y="131216"/>
                </a:lnTo>
                <a:lnTo>
                  <a:pt x="11201" y="151015"/>
                </a:lnTo>
                <a:lnTo>
                  <a:pt x="11303" y="516521"/>
                </a:lnTo>
                <a:lnTo>
                  <a:pt x="14909" y="548132"/>
                </a:lnTo>
                <a:lnTo>
                  <a:pt x="14947" y="548500"/>
                </a:lnTo>
                <a:lnTo>
                  <a:pt x="26695" y="569810"/>
                </a:lnTo>
                <a:lnTo>
                  <a:pt x="47866" y="581698"/>
                </a:lnTo>
                <a:lnTo>
                  <a:pt x="79743" y="585393"/>
                </a:lnTo>
                <a:lnTo>
                  <a:pt x="568286" y="585393"/>
                </a:lnTo>
                <a:lnTo>
                  <a:pt x="599046" y="581698"/>
                </a:lnTo>
                <a:lnTo>
                  <a:pt x="599630" y="581698"/>
                </a:lnTo>
                <a:lnTo>
                  <a:pt x="620953" y="569544"/>
                </a:lnTo>
                <a:lnTo>
                  <a:pt x="632917" y="548132"/>
                </a:lnTo>
                <a:lnTo>
                  <a:pt x="636854" y="516521"/>
                </a:lnTo>
                <a:lnTo>
                  <a:pt x="636917" y="513791"/>
                </a:lnTo>
                <a:lnTo>
                  <a:pt x="637032" y="487883"/>
                </a:lnTo>
                <a:lnTo>
                  <a:pt x="637082" y="354711"/>
                </a:lnTo>
                <a:lnTo>
                  <a:pt x="636422" y="344424"/>
                </a:lnTo>
                <a:lnTo>
                  <a:pt x="635381" y="332549"/>
                </a:lnTo>
                <a:lnTo>
                  <a:pt x="635889" y="324891"/>
                </a:lnTo>
                <a:lnTo>
                  <a:pt x="636003" y="323100"/>
                </a:lnTo>
                <a:lnTo>
                  <a:pt x="636104" y="321627"/>
                </a:lnTo>
                <a:lnTo>
                  <a:pt x="640638" y="312839"/>
                </a:lnTo>
                <a:lnTo>
                  <a:pt x="646760" y="311861"/>
                </a:lnTo>
                <a:lnTo>
                  <a:pt x="656717" y="314629"/>
                </a:lnTo>
                <a:lnTo>
                  <a:pt x="668337" y="318998"/>
                </a:lnTo>
                <a:lnTo>
                  <a:pt x="679424" y="322846"/>
                </a:lnTo>
                <a:lnTo>
                  <a:pt x="681824" y="323545"/>
                </a:lnTo>
                <a:lnTo>
                  <a:pt x="684364" y="324891"/>
                </a:lnTo>
                <a:lnTo>
                  <a:pt x="697966" y="323545"/>
                </a:lnTo>
                <a:lnTo>
                  <a:pt x="699033" y="323545"/>
                </a:lnTo>
                <a:lnTo>
                  <a:pt x="702195" y="329057"/>
                </a:lnTo>
                <a:lnTo>
                  <a:pt x="702767" y="383273"/>
                </a:lnTo>
                <a:lnTo>
                  <a:pt x="702843" y="390474"/>
                </a:lnTo>
                <a:lnTo>
                  <a:pt x="702970" y="404241"/>
                </a:lnTo>
                <a:lnTo>
                  <a:pt x="703033" y="411353"/>
                </a:lnTo>
                <a:lnTo>
                  <a:pt x="703148" y="423735"/>
                </a:lnTo>
                <a:lnTo>
                  <a:pt x="703262" y="436676"/>
                </a:lnTo>
                <a:lnTo>
                  <a:pt x="703897" y="487883"/>
                </a:lnTo>
                <a:lnTo>
                  <a:pt x="703910" y="489712"/>
                </a:lnTo>
                <a:lnTo>
                  <a:pt x="704900" y="538505"/>
                </a:lnTo>
                <a:lnTo>
                  <a:pt x="706221" y="579412"/>
                </a:lnTo>
                <a:lnTo>
                  <a:pt x="708139" y="641527"/>
                </a:lnTo>
                <a:lnTo>
                  <a:pt x="708888" y="694080"/>
                </a:lnTo>
                <a:lnTo>
                  <a:pt x="709015" y="746645"/>
                </a:lnTo>
                <a:lnTo>
                  <a:pt x="708761" y="799236"/>
                </a:lnTo>
                <a:lnTo>
                  <a:pt x="708355" y="851827"/>
                </a:lnTo>
                <a:lnTo>
                  <a:pt x="708025" y="904417"/>
                </a:lnTo>
                <a:lnTo>
                  <a:pt x="708012" y="956995"/>
                </a:lnTo>
                <a:lnTo>
                  <a:pt x="719302" y="996670"/>
                </a:lnTo>
                <a:lnTo>
                  <a:pt x="751382" y="1011555"/>
                </a:lnTo>
                <a:lnTo>
                  <a:pt x="771067" y="1009726"/>
                </a:lnTo>
                <a:lnTo>
                  <a:pt x="786117" y="1001458"/>
                </a:lnTo>
                <a:lnTo>
                  <a:pt x="796683" y="986624"/>
                </a:lnTo>
                <a:lnTo>
                  <a:pt x="802830" y="965339"/>
                </a:lnTo>
                <a:lnTo>
                  <a:pt x="802919" y="632460"/>
                </a:lnTo>
                <a:lnTo>
                  <a:pt x="810514" y="632460"/>
                </a:lnTo>
                <a:lnTo>
                  <a:pt x="810514" y="965339"/>
                </a:lnTo>
                <a:lnTo>
                  <a:pt x="813930" y="982230"/>
                </a:lnTo>
                <a:lnTo>
                  <a:pt x="821232" y="995845"/>
                </a:lnTo>
                <a:lnTo>
                  <a:pt x="832891" y="1005598"/>
                </a:lnTo>
                <a:lnTo>
                  <a:pt x="849350" y="1010945"/>
                </a:lnTo>
                <a:lnTo>
                  <a:pt x="872223" y="1010335"/>
                </a:lnTo>
                <a:lnTo>
                  <a:pt x="900531" y="983843"/>
                </a:lnTo>
                <a:lnTo>
                  <a:pt x="904557" y="851827"/>
                </a:lnTo>
                <a:lnTo>
                  <a:pt x="904671" y="632460"/>
                </a:lnTo>
                <a:lnTo>
                  <a:pt x="904722" y="602513"/>
                </a:lnTo>
                <a:lnTo>
                  <a:pt x="901877" y="594842"/>
                </a:lnTo>
                <a:lnTo>
                  <a:pt x="907923" y="587044"/>
                </a:lnTo>
                <a:lnTo>
                  <a:pt x="923620" y="593648"/>
                </a:lnTo>
                <a:lnTo>
                  <a:pt x="939012" y="595414"/>
                </a:lnTo>
                <a:lnTo>
                  <a:pt x="952881" y="591083"/>
                </a:lnTo>
                <a:lnTo>
                  <a:pt x="956741" y="587044"/>
                </a:lnTo>
                <a:lnTo>
                  <a:pt x="964044" y="579412"/>
                </a:lnTo>
                <a:lnTo>
                  <a:pt x="985634" y="538505"/>
                </a:lnTo>
                <a:lnTo>
                  <a:pt x="1001268" y="495858"/>
                </a:lnTo>
                <a:lnTo>
                  <a:pt x="1002639" y="487883"/>
                </a:lnTo>
                <a:lnTo>
                  <a:pt x="1008926" y="4511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3" name="bg object 7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830996" y="2916203"/>
            <a:ext cx="207381" cy="207912"/>
          </a:xfrm>
          <a:prstGeom prst="rect">
            <a:avLst/>
          </a:prstGeom>
        </p:spPr>
      </p:pic>
      <p:pic>
        <p:nvPicPr>
          <p:cNvPr id="74" name="bg object 7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207630" y="3556659"/>
            <a:ext cx="162767" cy="164215"/>
          </a:xfrm>
          <a:prstGeom prst="rect">
            <a:avLst/>
          </a:prstGeom>
        </p:spPr>
      </p:pic>
      <p:sp>
        <p:nvSpPr>
          <p:cNvPr id="75" name="bg object 75"/>
          <p:cNvSpPr/>
          <p:nvPr/>
        </p:nvSpPr>
        <p:spPr>
          <a:xfrm>
            <a:off x="5295671" y="3051479"/>
            <a:ext cx="758825" cy="691515"/>
          </a:xfrm>
          <a:custGeom>
            <a:avLst/>
            <a:gdLst/>
            <a:ahLst/>
            <a:cxnLst/>
            <a:rect l="l" t="t" r="r" b="b"/>
            <a:pathLst>
              <a:path w="758825" h="691514">
                <a:moveTo>
                  <a:pt x="306552" y="187388"/>
                </a:moveTo>
                <a:lnTo>
                  <a:pt x="302577" y="179298"/>
                </a:lnTo>
                <a:lnTo>
                  <a:pt x="302488" y="179095"/>
                </a:lnTo>
                <a:lnTo>
                  <a:pt x="293014" y="171919"/>
                </a:lnTo>
                <a:lnTo>
                  <a:pt x="281279" y="161544"/>
                </a:lnTo>
                <a:lnTo>
                  <a:pt x="276694" y="148386"/>
                </a:lnTo>
                <a:lnTo>
                  <a:pt x="279463" y="135115"/>
                </a:lnTo>
                <a:lnTo>
                  <a:pt x="289801" y="124383"/>
                </a:lnTo>
                <a:lnTo>
                  <a:pt x="299478" y="115900"/>
                </a:lnTo>
                <a:lnTo>
                  <a:pt x="302869" y="106616"/>
                </a:lnTo>
                <a:lnTo>
                  <a:pt x="301701" y="96481"/>
                </a:lnTo>
                <a:lnTo>
                  <a:pt x="297726" y="85496"/>
                </a:lnTo>
                <a:lnTo>
                  <a:pt x="292163" y="75463"/>
                </a:lnTo>
                <a:lnTo>
                  <a:pt x="290601" y="74066"/>
                </a:lnTo>
                <a:lnTo>
                  <a:pt x="285038" y="69049"/>
                </a:lnTo>
                <a:lnTo>
                  <a:pt x="283260" y="68554"/>
                </a:lnTo>
                <a:lnTo>
                  <a:pt x="275920" y="66509"/>
                </a:lnTo>
                <a:lnTo>
                  <a:pt x="264312" y="68097"/>
                </a:lnTo>
                <a:lnTo>
                  <a:pt x="249161" y="68554"/>
                </a:lnTo>
                <a:lnTo>
                  <a:pt x="237121" y="61950"/>
                </a:lnTo>
                <a:lnTo>
                  <a:pt x="231686" y="52717"/>
                </a:lnTo>
                <a:lnTo>
                  <a:pt x="231686" y="153860"/>
                </a:lnTo>
                <a:lnTo>
                  <a:pt x="208635" y="208838"/>
                </a:lnTo>
                <a:lnTo>
                  <a:pt x="152285" y="230911"/>
                </a:lnTo>
                <a:lnTo>
                  <a:pt x="122313" y="224726"/>
                </a:lnTo>
                <a:lnTo>
                  <a:pt x="97790" y="208178"/>
                </a:lnTo>
                <a:lnTo>
                  <a:pt x="81267" y="183845"/>
                </a:lnTo>
                <a:lnTo>
                  <a:pt x="80264" y="179298"/>
                </a:lnTo>
                <a:lnTo>
                  <a:pt x="75006" y="153860"/>
                </a:lnTo>
                <a:lnTo>
                  <a:pt x="81216" y="123456"/>
                </a:lnTo>
                <a:lnTo>
                  <a:pt x="123317" y="80695"/>
                </a:lnTo>
                <a:lnTo>
                  <a:pt x="153555" y="74066"/>
                </a:lnTo>
                <a:lnTo>
                  <a:pt x="183489" y="80327"/>
                </a:lnTo>
                <a:lnTo>
                  <a:pt x="208445" y="97675"/>
                </a:lnTo>
                <a:lnTo>
                  <a:pt x="225488" y="123151"/>
                </a:lnTo>
                <a:lnTo>
                  <a:pt x="230962" y="150088"/>
                </a:lnTo>
                <a:lnTo>
                  <a:pt x="231686" y="153860"/>
                </a:lnTo>
                <a:lnTo>
                  <a:pt x="231686" y="52717"/>
                </a:lnTo>
                <a:lnTo>
                  <a:pt x="230149" y="50101"/>
                </a:lnTo>
                <a:lnTo>
                  <a:pt x="230187" y="34874"/>
                </a:lnTo>
                <a:lnTo>
                  <a:pt x="230682" y="28981"/>
                </a:lnTo>
                <a:lnTo>
                  <a:pt x="230974" y="25514"/>
                </a:lnTo>
                <a:lnTo>
                  <a:pt x="231051" y="24676"/>
                </a:lnTo>
                <a:lnTo>
                  <a:pt x="231152" y="23507"/>
                </a:lnTo>
                <a:lnTo>
                  <a:pt x="190080" y="0"/>
                </a:lnTo>
                <a:lnTo>
                  <a:pt x="180530" y="3276"/>
                </a:lnTo>
                <a:lnTo>
                  <a:pt x="172123" y="12788"/>
                </a:lnTo>
                <a:lnTo>
                  <a:pt x="161239" y="24676"/>
                </a:lnTo>
                <a:lnTo>
                  <a:pt x="148158" y="28981"/>
                </a:lnTo>
                <a:lnTo>
                  <a:pt x="134874" y="25514"/>
                </a:lnTo>
                <a:lnTo>
                  <a:pt x="123342" y="14109"/>
                </a:lnTo>
                <a:lnTo>
                  <a:pt x="114833" y="5143"/>
                </a:lnTo>
                <a:lnTo>
                  <a:pt x="105829" y="2463"/>
                </a:lnTo>
                <a:lnTo>
                  <a:pt x="69646" y="20053"/>
                </a:lnTo>
                <a:lnTo>
                  <a:pt x="66332" y="28727"/>
                </a:lnTo>
                <a:lnTo>
                  <a:pt x="68541" y="41109"/>
                </a:lnTo>
                <a:lnTo>
                  <a:pt x="69710" y="56261"/>
                </a:lnTo>
                <a:lnTo>
                  <a:pt x="62953" y="68859"/>
                </a:lnTo>
                <a:lnTo>
                  <a:pt x="50558" y="76542"/>
                </a:lnTo>
                <a:lnTo>
                  <a:pt x="34747" y="76936"/>
                </a:lnTo>
                <a:lnTo>
                  <a:pt x="22440" y="76301"/>
                </a:lnTo>
                <a:lnTo>
                  <a:pt x="14084" y="80556"/>
                </a:lnTo>
                <a:lnTo>
                  <a:pt x="8394" y="88328"/>
                </a:lnTo>
                <a:lnTo>
                  <a:pt x="4076" y="98234"/>
                </a:lnTo>
                <a:lnTo>
                  <a:pt x="647" y="109016"/>
                </a:lnTo>
                <a:lnTo>
                  <a:pt x="0" y="119049"/>
                </a:lnTo>
                <a:lnTo>
                  <a:pt x="3924" y="127558"/>
                </a:lnTo>
                <a:lnTo>
                  <a:pt x="14211" y="133731"/>
                </a:lnTo>
                <a:lnTo>
                  <a:pt x="22415" y="137693"/>
                </a:lnTo>
                <a:lnTo>
                  <a:pt x="27343" y="143040"/>
                </a:lnTo>
                <a:lnTo>
                  <a:pt x="29159" y="150088"/>
                </a:lnTo>
                <a:lnTo>
                  <a:pt x="28028" y="159156"/>
                </a:lnTo>
                <a:lnTo>
                  <a:pt x="29527" y="167043"/>
                </a:lnTo>
                <a:lnTo>
                  <a:pt x="28181" y="173723"/>
                </a:lnTo>
                <a:lnTo>
                  <a:pt x="23723" y="179298"/>
                </a:lnTo>
                <a:lnTo>
                  <a:pt x="15875" y="183845"/>
                </a:lnTo>
                <a:lnTo>
                  <a:pt x="6007" y="190944"/>
                </a:lnTo>
                <a:lnTo>
                  <a:pt x="3175" y="199834"/>
                </a:lnTo>
                <a:lnTo>
                  <a:pt x="5016" y="209804"/>
                </a:lnTo>
                <a:lnTo>
                  <a:pt x="9194" y="220116"/>
                </a:lnTo>
                <a:lnTo>
                  <a:pt x="14249" y="229870"/>
                </a:lnTo>
                <a:lnTo>
                  <a:pt x="20675" y="237159"/>
                </a:lnTo>
                <a:lnTo>
                  <a:pt x="29464" y="240639"/>
                </a:lnTo>
                <a:lnTo>
                  <a:pt x="41617" y="239001"/>
                </a:lnTo>
                <a:lnTo>
                  <a:pt x="56934" y="238188"/>
                </a:lnTo>
                <a:lnTo>
                  <a:pt x="57111" y="238188"/>
                </a:lnTo>
                <a:lnTo>
                  <a:pt x="69989" y="244652"/>
                </a:lnTo>
                <a:lnTo>
                  <a:pt x="77724" y="256286"/>
                </a:lnTo>
                <a:lnTo>
                  <a:pt x="77724" y="270903"/>
                </a:lnTo>
                <a:lnTo>
                  <a:pt x="76149" y="283273"/>
                </a:lnTo>
                <a:lnTo>
                  <a:pt x="79654" y="291680"/>
                </a:lnTo>
                <a:lnTo>
                  <a:pt x="87007" y="297497"/>
                </a:lnTo>
                <a:lnTo>
                  <a:pt x="96926" y="302120"/>
                </a:lnTo>
                <a:lnTo>
                  <a:pt x="108089" y="305930"/>
                </a:lnTo>
                <a:lnTo>
                  <a:pt x="118224" y="306666"/>
                </a:lnTo>
                <a:lnTo>
                  <a:pt x="127266" y="302768"/>
                </a:lnTo>
                <a:lnTo>
                  <a:pt x="135153" y="292684"/>
                </a:lnTo>
                <a:lnTo>
                  <a:pt x="145415" y="280911"/>
                </a:lnTo>
                <a:lnTo>
                  <a:pt x="158267" y="276885"/>
                </a:lnTo>
                <a:lnTo>
                  <a:pt x="171716" y="280619"/>
                </a:lnTo>
                <a:lnTo>
                  <a:pt x="193116" y="301015"/>
                </a:lnTo>
                <a:lnTo>
                  <a:pt x="202933" y="303225"/>
                </a:lnTo>
                <a:lnTo>
                  <a:pt x="212826" y="301015"/>
                </a:lnTo>
                <a:lnTo>
                  <a:pt x="212979" y="301015"/>
                </a:lnTo>
                <a:lnTo>
                  <a:pt x="223634" y="296329"/>
                </a:lnTo>
                <a:lnTo>
                  <a:pt x="232625" y="291122"/>
                </a:lnTo>
                <a:lnTo>
                  <a:pt x="238721" y="284645"/>
                </a:lnTo>
                <a:lnTo>
                  <a:pt x="240804" y="276885"/>
                </a:lnTo>
                <a:lnTo>
                  <a:pt x="241007" y="276110"/>
                </a:lnTo>
                <a:lnTo>
                  <a:pt x="238544" y="264756"/>
                </a:lnTo>
                <a:lnTo>
                  <a:pt x="237413" y="250456"/>
                </a:lnTo>
                <a:lnTo>
                  <a:pt x="243928" y="238188"/>
                </a:lnTo>
                <a:lnTo>
                  <a:pt x="254977" y="230911"/>
                </a:lnTo>
                <a:lnTo>
                  <a:pt x="255676" y="230441"/>
                </a:lnTo>
                <a:lnTo>
                  <a:pt x="268020" y="229870"/>
                </a:lnTo>
                <a:lnTo>
                  <a:pt x="271805" y="229870"/>
                </a:lnTo>
                <a:lnTo>
                  <a:pt x="282917" y="230644"/>
                </a:lnTo>
                <a:lnTo>
                  <a:pt x="284645" y="229870"/>
                </a:lnTo>
                <a:lnTo>
                  <a:pt x="306400" y="196926"/>
                </a:lnTo>
                <a:lnTo>
                  <a:pt x="306501" y="190944"/>
                </a:lnTo>
                <a:lnTo>
                  <a:pt x="306552" y="187388"/>
                </a:lnTo>
                <a:close/>
              </a:path>
              <a:path w="758825" h="691514">
                <a:moveTo>
                  <a:pt x="394766" y="598982"/>
                </a:moveTo>
                <a:lnTo>
                  <a:pt x="387781" y="551535"/>
                </a:lnTo>
                <a:lnTo>
                  <a:pt x="360324" y="519747"/>
                </a:lnTo>
                <a:lnTo>
                  <a:pt x="314972" y="505104"/>
                </a:lnTo>
                <a:lnTo>
                  <a:pt x="292049" y="507606"/>
                </a:lnTo>
                <a:lnTo>
                  <a:pt x="271195" y="517194"/>
                </a:lnTo>
                <a:lnTo>
                  <a:pt x="252730" y="533565"/>
                </a:lnTo>
                <a:lnTo>
                  <a:pt x="233413" y="571322"/>
                </a:lnTo>
                <a:lnTo>
                  <a:pt x="234924" y="610641"/>
                </a:lnTo>
                <a:lnTo>
                  <a:pt x="255257" y="644956"/>
                </a:lnTo>
                <a:lnTo>
                  <a:pt x="292404" y="667727"/>
                </a:lnTo>
                <a:lnTo>
                  <a:pt x="292239" y="676389"/>
                </a:lnTo>
                <a:lnTo>
                  <a:pt x="302247" y="685622"/>
                </a:lnTo>
                <a:lnTo>
                  <a:pt x="312331" y="691235"/>
                </a:lnTo>
                <a:lnTo>
                  <a:pt x="322554" y="689610"/>
                </a:lnTo>
                <a:lnTo>
                  <a:pt x="332981" y="677151"/>
                </a:lnTo>
                <a:lnTo>
                  <a:pt x="333197" y="668058"/>
                </a:lnTo>
                <a:lnTo>
                  <a:pt x="340855" y="664654"/>
                </a:lnTo>
                <a:lnTo>
                  <a:pt x="348932" y="661987"/>
                </a:lnTo>
                <a:lnTo>
                  <a:pt x="356082" y="657707"/>
                </a:lnTo>
                <a:lnTo>
                  <a:pt x="376262" y="641489"/>
                </a:lnTo>
                <a:lnTo>
                  <a:pt x="389013" y="621779"/>
                </a:lnTo>
                <a:lnTo>
                  <a:pt x="394766" y="598982"/>
                </a:lnTo>
                <a:close/>
              </a:path>
              <a:path w="758825" h="691514">
                <a:moveTo>
                  <a:pt x="758418" y="297662"/>
                </a:moveTo>
                <a:lnTo>
                  <a:pt x="755751" y="271259"/>
                </a:lnTo>
                <a:lnTo>
                  <a:pt x="745083" y="243179"/>
                </a:lnTo>
                <a:lnTo>
                  <a:pt x="745083" y="347789"/>
                </a:lnTo>
                <a:lnTo>
                  <a:pt x="754418" y="322986"/>
                </a:lnTo>
                <a:lnTo>
                  <a:pt x="758418" y="2976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g object 76"/>
          <p:cNvSpPr/>
          <p:nvPr/>
        </p:nvSpPr>
        <p:spPr>
          <a:xfrm>
            <a:off x="11162134" y="2998527"/>
            <a:ext cx="878840" cy="1052830"/>
          </a:xfrm>
          <a:custGeom>
            <a:avLst/>
            <a:gdLst/>
            <a:ahLst/>
            <a:cxnLst/>
            <a:rect l="l" t="t" r="r" b="b"/>
            <a:pathLst>
              <a:path w="878840" h="1052829">
                <a:moveTo>
                  <a:pt x="439374" y="177711"/>
                </a:moveTo>
                <a:lnTo>
                  <a:pt x="391509" y="181521"/>
                </a:lnTo>
                <a:lnTo>
                  <a:pt x="345137" y="187870"/>
                </a:lnTo>
                <a:lnTo>
                  <a:pt x="300525" y="200570"/>
                </a:lnTo>
                <a:lnTo>
                  <a:pt x="257941" y="217080"/>
                </a:lnTo>
                <a:lnTo>
                  <a:pt x="217653" y="237400"/>
                </a:lnTo>
                <a:lnTo>
                  <a:pt x="179929" y="262800"/>
                </a:lnTo>
                <a:lnTo>
                  <a:pt x="145037" y="290740"/>
                </a:lnTo>
                <a:lnTo>
                  <a:pt x="113245" y="322490"/>
                </a:lnTo>
                <a:lnTo>
                  <a:pt x="84820" y="356780"/>
                </a:lnTo>
                <a:lnTo>
                  <a:pt x="60031" y="394880"/>
                </a:lnTo>
                <a:lnTo>
                  <a:pt x="39146" y="435520"/>
                </a:lnTo>
                <a:lnTo>
                  <a:pt x="22432" y="477430"/>
                </a:lnTo>
                <a:lnTo>
                  <a:pt x="10158" y="521880"/>
                </a:lnTo>
                <a:lnTo>
                  <a:pt x="2591" y="567600"/>
                </a:lnTo>
                <a:lnTo>
                  <a:pt x="68" y="614590"/>
                </a:lnTo>
                <a:lnTo>
                  <a:pt x="0" y="615860"/>
                </a:lnTo>
                <a:lnTo>
                  <a:pt x="2563" y="662850"/>
                </a:lnTo>
                <a:lnTo>
                  <a:pt x="10105" y="709840"/>
                </a:lnTo>
                <a:lnTo>
                  <a:pt x="22357" y="754290"/>
                </a:lnTo>
                <a:lnTo>
                  <a:pt x="39050" y="796200"/>
                </a:lnTo>
                <a:lnTo>
                  <a:pt x="59918" y="836840"/>
                </a:lnTo>
                <a:lnTo>
                  <a:pt x="84693" y="873670"/>
                </a:lnTo>
                <a:lnTo>
                  <a:pt x="113105" y="909230"/>
                </a:lnTo>
                <a:lnTo>
                  <a:pt x="144888" y="940980"/>
                </a:lnTo>
                <a:lnTo>
                  <a:pt x="179774" y="968920"/>
                </a:lnTo>
                <a:lnTo>
                  <a:pt x="217494" y="993050"/>
                </a:lnTo>
                <a:lnTo>
                  <a:pt x="257781" y="1014640"/>
                </a:lnTo>
                <a:lnTo>
                  <a:pt x="300366" y="1031150"/>
                </a:lnTo>
                <a:lnTo>
                  <a:pt x="344983" y="1043850"/>
                </a:lnTo>
                <a:lnTo>
                  <a:pt x="391363" y="1050201"/>
                </a:lnTo>
                <a:lnTo>
                  <a:pt x="439237" y="1052741"/>
                </a:lnTo>
                <a:lnTo>
                  <a:pt x="487113" y="1050201"/>
                </a:lnTo>
                <a:lnTo>
                  <a:pt x="533498" y="1043851"/>
                </a:lnTo>
                <a:lnTo>
                  <a:pt x="578122" y="1031151"/>
                </a:lnTo>
                <a:lnTo>
                  <a:pt x="620718" y="1014641"/>
                </a:lnTo>
                <a:lnTo>
                  <a:pt x="661018" y="994321"/>
                </a:lnTo>
                <a:lnTo>
                  <a:pt x="666678" y="990511"/>
                </a:lnTo>
                <a:lnTo>
                  <a:pt x="439355" y="990511"/>
                </a:lnTo>
                <a:lnTo>
                  <a:pt x="392031" y="987971"/>
                </a:lnTo>
                <a:lnTo>
                  <a:pt x="346463" y="979080"/>
                </a:lnTo>
                <a:lnTo>
                  <a:pt x="303003" y="965110"/>
                </a:lnTo>
                <a:lnTo>
                  <a:pt x="262004" y="947330"/>
                </a:lnTo>
                <a:lnTo>
                  <a:pt x="223821" y="923200"/>
                </a:lnTo>
                <a:lnTo>
                  <a:pt x="188806" y="896530"/>
                </a:lnTo>
                <a:lnTo>
                  <a:pt x="157314" y="864780"/>
                </a:lnTo>
                <a:lnTo>
                  <a:pt x="129697" y="830490"/>
                </a:lnTo>
                <a:lnTo>
                  <a:pt x="106309" y="792390"/>
                </a:lnTo>
                <a:lnTo>
                  <a:pt x="87503" y="750480"/>
                </a:lnTo>
                <a:lnTo>
                  <a:pt x="73633" y="707300"/>
                </a:lnTo>
                <a:lnTo>
                  <a:pt x="65053" y="662850"/>
                </a:lnTo>
                <a:lnTo>
                  <a:pt x="62115" y="615860"/>
                </a:lnTo>
                <a:lnTo>
                  <a:pt x="64902" y="570140"/>
                </a:lnTo>
                <a:lnTo>
                  <a:pt x="64979" y="568870"/>
                </a:lnTo>
                <a:lnTo>
                  <a:pt x="73641" y="523150"/>
                </a:lnTo>
                <a:lnTo>
                  <a:pt x="87514" y="479970"/>
                </a:lnTo>
                <a:lnTo>
                  <a:pt x="106324" y="438060"/>
                </a:lnTo>
                <a:lnTo>
                  <a:pt x="129716" y="401230"/>
                </a:lnTo>
                <a:lnTo>
                  <a:pt x="157337" y="365670"/>
                </a:lnTo>
                <a:lnTo>
                  <a:pt x="188833" y="333920"/>
                </a:lnTo>
                <a:lnTo>
                  <a:pt x="223851" y="307250"/>
                </a:lnTo>
                <a:lnTo>
                  <a:pt x="262037" y="283120"/>
                </a:lnTo>
                <a:lnTo>
                  <a:pt x="303038" y="265340"/>
                </a:lnTo>
                <a:lnTo>
                  <a:pt x="346500" y="251370"/>
                </a:lnTo>
                <a:lnTo>
                  <a:pt x="392070" y="242481"/>
                </a:lnTo>
                <a:lnTo>
                  <a:pt x="439393" y="239941"/>
                </a:lnTo>
                <a:lnTo>
                  <a:pt x="663034" y="239941"/>
                </a:lnTo>
                <a:lnTo>
                  <a:pt x="661050" y="238671"/>
                </a:lnTo>
                <a:lnTo>
                  <a:pt x="620773" y="217081"/>
                </a:lnTo>
                <a:lnTo>
                  <a:pt x="578199" y="200571"/>
                </a:lnTo>
                <a:lnTo>
                  <a:pt x="533597" y="189141"/>
                </a:lnTo>
                <a:lnTo>
                  <a:pt x="487232" y="181521"/>
                </a:lnTo>
                <a:lnTo>
                  <a:pt x="439374" y="177711"/>
                </a:lnTo>
                <a:close/>
              </a:path>
              <a:path w="878840" h="1052829">
                <a:moveTo>
                  <a:pt x="663034" y="239941"/>
                </a:moveTo>
                <a:lnTo>
                  <a:pt x="439393" y="239941"/>
                </a:lnTo>
                <a:lnTo>
                  <a:pt x="486712" y="242481"/>
                </a:lnTo>
                <a:lnTo>
                  <a:pt x="532278" y="251371"/>
                </a:lnTo>
                <a:lnTo>
                  <a:pt x="575736" y="265341"/>
                </a:lnTo>
                <a:lnTo>
                  <a:pt x="616734" y="283121"/>
                </a:lnTo>
                <a:lnTo>
                  <a:pt x="654917" y="307251"/>
                </a:lnTo>
                <a:lnTo>
                  <a:pt x="689931" y="333921"/>
                </a:lnTo>
                <a:lnTo>
                  <a:pt x="721424" y="365671"/>
                </a:lnTo>
                <a:lnTo>
                  <a:pt x="749042" y="401231"/>
                </a:lnTo>
                <a:lnTo>
                  <a:pt x="772430" y="438061"/>
                </a:lnTo>
                <a:lnTo>
                  <a:pt x="791235" y="479971"/>
                </a:lnTo>
                <a:lnTo>
                  <a:pt x="805104" y="523151"/>
                </a:lnTo>
                <a:lnTo>
                  <a:pt x="813683" y="567601"/>
                </a:lnTo>
                <a:lnTo>
                  <a:pt x="816541" y="614591"/>
                </a:lnTo>
                <a:lnTo>
                  <a:pt x="816619" y="615861"/>
                </a:lnTo>
                <a:lnTo>
                  <a:pt x="813628" y="662851"/>
                </a:lnTo>
                <a:lnTo>
                  <a:pt x="805007" y="707301"/>
                </a:lnTo>
                <a:lnTo>
                  <a:pt x="791109" y="750481"/>
                </a:lnTo>
                <a:lnTo>
                  <a:pt x="772285" y="792391"/>
                </a:lnTo>
                <a:lnTo>
                  <a:pt x="748889" y="829221"/>
                </a:lnTo>
                <a:lnTo>
                  <a:pt x="721272" y="864781"/>
                </a:lnTo>
                <a:lnTo>
                  <a:pt x="689787" y="896531"/>
                </a:lnTo>
                <a:lnTo>
                  <a:pt x="654786" y="923201"/>
                </a:lnTo>
                <a:lnTo>
                  <a:pt x="616622" y="947331"/>
                </a:lnTo>
                <a:lnTo>
                  <a:pt x="575646" y="965111"/>
                </a:lnTo>
                <a:lnTo>
                  <a:pt x="532211" y="979081"/>
                </a:lnTo>
                <a:lnTo>
                  <a:pt x="486670" y="987971"/>
                </a:lnTo>
                <a:lnTo>
                  <a:pt x="439355" y="990511"/>
                </a:lnTo>
                <a:lnTo>
                  <a:pt x="666678" y="990511"/>
                </a:lnTo>
                <a:lnTo>
                  <a:pt x="698754" y="968921"/>
                </a:lnTo>
                <a:lnTo>
                  <a:pt x="733657" y="940981"/>
                </a:lnTo>
                <a:lnTo>
                  <a:pt x="765459" y="909231"/>
                </a:lnTo>
                <a:lnTo>
                  <a:pt x="793892" y="874941"/>
                </a:lnTo>
                <a:lnTo>
                  <a:pt x="818689" y="836841"/>
                </a:lnTo>
                <a:lnTo>
                  <a:pt x="839580" y="796201"/>
                </a:lnTo>
                <a:lnTo>
                  <a:pt x="856298" y="754291"/>
                </a:lnTo>
                <a:lnTo>
                  <a:pt x="868575" y="709841"/>
                </a:lnTo>
                <a:lnTo>
                  <a:pt x="876143" y="664121"/>
                </a:lnTo>
                <a:lnTo>
                  <a:pt x="878733" y="615861"/>
                </a:lnTo>
                <a:lnTo>
                  <a:pt x="876187" y="570141"/>
                </a:lnTo>
                <a:lnTo>
                  <a:pt x="876116" y="568871"/>
                </a:lnTo>
                <a:lnTo>
                  <a:pt x="868531" y="521881"/>
                </a:lnTo>
                <a:lnTo>
                  <a:pt x="856245" y="477431"/>
                </a:lnTo>
                <a:lnTo>
                  <a:pt x="839524" y="435521"/>
                </a:lnTo>
                <a:lnTo>
                  <a:pt x="818637" y="394881"/>
                </a:lnTo>
                <a:lnTo>
                  <a:pt x="793850" y="358051"/>
                </a:lnTo>
                <a:lnTo>
                  <a:pt x="765430" y="322491"/>
                </a:lnTo>
                <a:lnTo>
                  <a:pt x="733646" y="290741"/>
                </a:lnTo>
                <a:lnTo>
                  <a:pt x="698763" y="262801"/>
                </a:lnTo>
                <a:lnTo>
                  <a:pt x="663034" y="239941"/>
                </a:lnTo>
                <a:close/>
              </a:path>
              <a:path w="878840" h="1052829">
                <a:moveTo>
                  <a:pt x="661583" y="866051"/>
                </a:moveTo>
                <a:lnTo>
                  <a:pt x="434012" y="866051"/>
                </a:lnTo>
                <a:lnTo>
                  <a:pt x="441762" y="868591"/>
                </a:lnTo>
                <a:lnTo>
                  <a:pt x="448087" y="872401"/>
                </a:lnTo>
                <a:lnTo>
                  <a:pt x="452351" y="878751"/>
                </a:lnTo>
                <a:lnTo>
                  <a:pt x="453914" y="886371"/>
                </a:lnTo>
                <a:lnTo>
                  <a:pt x="453817" y="948601"/>
                </a:lnTo>
                <a:lnTo>
                  <a:pt x="453680" y="949871"/>
                </a:lnTo>
                <a:lnTo>
                  <a:pt x="499776" y="944791"/>
                </a:lnTo>
                <a:lnTo>
                  <a:pt x="543781" y="933361"/>
                </a:lnTo>
                <a:lnTo>
                  <a:pt x="585267" y="916851"/>
                </a:lnTo>
                <a:lnTo>
                  <a:pt x="623806" y="895261"/>
                </a:lnTo>
                <a:lnTo>
                  <a:pt x="658969" y="868591"/>
                </a:lnTo>
                <a:lnTo>
                  <a:pt x="661583" y="866051"/>
                </a:lnTo>
                <a:close/>
              </a:path>
              <a:path w="878840" h="1052829">
                <a:moveTo>
                  <a:pt x="410274" y="281851"/>
                </a:moveTo>
                <a:lnTo>
                  <a:pt x="364750" y="288200"/>
                </a:lnTo>
                <a:lnTo>
                  <a:pt x="321538" y="302170"/>
                </a:lnTo>
                <a:lnTo>
                  <a:pt x="281041" y="319950"/>
                </a:lnTo>
                <a:lnTo>
                  <a:pt x="243663" y="342810"/>
                </a:lnTo>
                <a:lnTo>
                  <a:pt x="209806" y="370750"/>
                </a:lnTo>
                <a:lnTo>
                  <a:pt x="179874" y="402500"/>
                </a:lnTo>
                <a:lnTo>
                  <a:pt x="154270" y="438060"/>
                </a:lnTo>
                <a:lnTo>
                  <a:pt x="133398" y="476160"/>
                </a:lnTo>
                <a:lnTo>
                  <a:pt x="117659" y="518070"/>
                </a:lnTo>
                <a:lnTo>
                  <a:pt x="107458" y="561250"/>
                </a:lnTo>
                <a:lnTo>
                  <a:pt x="103198" y="606970"/>
                </a:lnTo>
                <a:lnTo>
                  <a:pt x="159183" y="606970"/>
                </a:lnTo>
                <a:lnTo>
                  <a:pt x="164238" y="608240"/>
                </a:lnTo>
                <a:lnTo>
                  <a:pt x="167970" y="612050"/>
                </a:lnTo>
                <a:lnTo>
                  <a:pt x="172351" y="618400"/>
                </a:lnTo>
                <a:lnTo>
                  <a:pt x="173817" y="626020"/>
                </a:lnTo>
                <a:lnTo>
                  <a:pt x="172366" y="633640"/>
                </a:lnTo>
                <a:lnTo>
                  <a:pt x="167997" y="639990"/>
                </a:lnTo>
                <a:lnTo>
                  <a:pt x="164230" y="643800"/>
                </a:lnTo>
                <a:lnTo>
                  <a:pt x="159185" y="646340"/>
                </a:lnTo>
                <a:lnTo>
                  <a:pt x="104445" y="646340"/>
                </a:lnTo>
                <a:lnTo>
                  <a:pt x="112422" y="693330"/>
                </a:lnTo>
                <a:lnTo>
                  <a:pt x="126836" y="739050"/>
                </a:lnTo>
                <a:lnTo>
                  <a:pt x="147191" y="780960"/>
                </a:lnTo>
                <a:lnTo>
                  <a:pt x="172989" y="819060"/>
                </a:lnTo>
                <a:lnTo>
                  <a:pt x="203734" y="853350"/>
                </a:lnTo>
                <a:lnTo>
                  <a:pt x="238930" y="883830"/>
                </a:lnTo>
                <a:lnTo>
                  <a:pt x="278079" y="909230"/>
                </a:lnTo>
                <a:lnTo>
                  <a:pt x="320686" y="928280"/>
                </a:lnTo>
                <a:lnTo>
                  <a:pt x="366254" y="942251"/>
                </a:lnTo>
                <a:lnTo>
                  <a:pt x="414286" y="948601"/>
                </a:lnTo>
                <a:lnTo>
                  <a:pt x="414110" y="948601"/>
                </a:lnTo>
                <a:lnTo>
                  <a:pt x="414110" y="886371"/>
                </a:lnTo>
                <a:lnTo>
                  <a:pt x="434012" y="866051"/>
                </a:lnTo>
                <a:lnTo>
                  <a:pt x="661583" y="866051"/>
                </a:lnTo>
                <a:lnTo>
                  <a:pt x="690330" y="838111"/>
                </a:lnTo>
                <a:lnTo>
                  <a:pt x="717460" y="803821"/>
                </a:lnTo>
                <a:lnTo>
                  <a:pt x="739931" y="765721"/>
                </a:lnTo>
                <a:lnTo>
                  <a:pt x="757315" y="723811"/>
                </a:lnTo>
                <a:lnTo>
                  <a:pt x="758013" y="721271"/>
                </a:lnTo>
                <a:lnTo>
                  <a:pt x="411507" y="721271"/>
                </a:lnTo>
                <a:lnTo>
                  <a:pt x="405773" y="718731"/>
                </a:lnTo>
                <a:lnTo>
                  <a:pt x="400626" y="713651"/>
                </a:lnTo>
                <a:lnTo>
                  <a:pt x="399784" y="713651"/>
                </a:lnTo>
                <a:lnTo>
                  <a:pt x="399041" y="712381"/>
                </a:lnTo>
                <a:lnTo>
                  <a:pt x="306828" y="603160"/>
                </a:lnTo>
                <a:lnTo>
                  <a:pt x="306261" y="601890"/>
                </a:lnTo>
                <a:lnTo>
                  <a:pt x="305733" y="601890"/>
                </a:lnTo>
                <a:lnTo>
                  <a:pt x="305263" y="600620"/>
                </a:lnTo>
                <a:lnTo>
                  <a:pt x="302048" y="593000"/>
                </a:lnTo>
                <a:lnTo>
                  <a:pt x="302293" y="584110"/>
                </a:lnTo>
                <a:lnTo>
                  <a:pt x="305775" y="575220"/>
                </a:lnTo>
                <a:lnTo>
                  <a:pt x="312269" y="570140"/>
                </a:lnTo>
                <a:lnTo>
                  <a:pt x="320654" y="566330"/>
                </a:lnTo>
                <a:lnTo>
                  <a:pt x="518268" y="566331"/>
                </a:lnTo>
                <a:lnTo>
                  <a:pt x="625384" y="459651"/>
                </a:lnTo>
                <a:lnTo>
                  <a:pt x="632882" y="454571"/>
                </a:lnTo>
                <a:lnTo>
                  <a:pt x="641350" y="453301"/>
                </a:lnTo>
                <a:lnTo>
                  <a:pt x="733290" y="453301"/>
                </a:lnTo>
                <a:lnTo>
                  <a:pt x="716588" y="425361"/>
                </a:lnTo>
                <a:lnTo>
                  <a:pt x="689110" y="391071"/>
                </a:lnTo>
                <a:lnTo>
                  <a:pt x="660014" y="363131"/>
                </a:lnTo>
                <a:lnTo>
                  <a:pt x="430176" y="363131"/>
                </a:lnTo>
                <a:lnTo>
                  <a:pt x="422426" y="361861"/>
                </a:lnTo>
                <a:lnTo>
                  <a:pt x="416100" y="358051"/>
                </a:lnTo>
                <a:lnTo>
                  <a:pt x="411837" y="351701"/>
                </a:lnTo>
                <a:lnTo>
                  <a:pt x="410274" y="344081"/>
                </a:lnTo>
                <a:lnTo>
                  <a:pt x="410274" y="281851"/>
                </a:lnTo>
                <a:close/>
              </a:path>
              <a:path w="878840" h="1052829">
                <a:moveTo>
                  <a:pt x="733290" y="453301"/>
                </a:moveTo>
                <a:lnTo>
                  <a:pt x="641350" y="453301"/>
                </a:lnTo>
                <a:lnTo>
                  <a:pt x="649829" y="454571"/>
                </a:lnTo>
                <a:lnTo>
                  <a:pt x="657400" y="459651"/>
                </a:lnTo>
                <a:lnTo>
                  <a:pt x="662316" y="467271"/>
                </a:lnTo>
                <a:lnTo>
                  <a:pt x="663970" y="476161"/>
                </a:lnTo>
                <a:lnTo>
                  <a:pt x="662359" y="483781"/>
                </a:lnTo>
                <a:lnTo>
                  <a:pt x="657478" y="491401"/>
                </a:lnTo>
                <a:lnTo>
                  <a:pt x="433444" y="714921"/>
                </a:lnTo>
                <a:lnTo>
                  <a:pt x="429217" y="718731"/>
                </a:lnTo>
                <a:lnTo>
                  <a:pt x="423464" y="721271"/>
                </a:lnTo>
                <a:lnTo>
                  <a:pt x="758013" y="721271"/>
                </a:lnTo>
                <a:lnTo>
                  <a:pt x="769185" y="680631"/>
                </a:lnTo>
                <a:lnTo>
                  <a:pt x="775111" y="634911"/>
                </a:lnTo>
                <a:lnTo>
                  <a:pt x="725639" y="634911"/>
                </a:lnTo>
                <a:lnTo>
                  <a:pt x="717947" y="633641"/>
                </a:lnTo>
                <a:lnTo>
                  <a:pt x="711659" y="628561"/>
                </a:lnTo>
                <a:lnTo>
                  <a:pt x="707385" y="622211"/>
                </a:lnTo>
                <a:lnTo>
                  <a:pt x="705737" y="614591"/>
                </a:lnTo>
                <a:lnTo>
                  <a:pt x="707355" y="606971"/>
                </a:lnTo>
                <a:lnTo>
                  <a:pt x="711622" y="600621"/>
                </a:lnTo>
                <a:lnTo>
                  <a:pt x="717923" y="596811"/>
                </a:lnTo>
                <a:lnTo>
                  <a:pt x="725639" y="595541"/>
                </a:lnTo>
                <a:lnTo>
                  <a:pt x="775092" y="595541"/>
                </a:lnTo>
                <a:lnTo>
                  <a:pt x="769054" y="548551"/>
                </a:lnTo>
                <a:lnTo>
                  <a:pt x="756999" y="505371"/>
                </a:lnTo>
                <a:lnTo>
                  <a:pt x="739363" y="463461"/>
                </a:lnTo>
                <a:lnTo>
                  <a:pt x="733290" y="453301"/>
                </a:lnTo>
                <a:close/>
              </a:path>
              <a:path w="878840" h="1052829">
                <a:moveTo>
                  <a:pt x="518268" y="566331"/>
                </a:moveTo>
                <a:lnTo>
                  <a:pt x="329319" y="566330"/>
                </a:lnTo>
                <a:lnTo>
                  <a:pt x="337257" y="570140"/>
                </a:lnTo>
                <a:lnTo>
                  <a:pt x="343463" y="576490"/>
                </a:lnTo>
                <a:lnTo>
                  <a:pt x="420078" y="664121"/>
                </a:lnTo>
                <a:lnTo>
                  <a:pt x="518268" y="566331"/>
                </a:lnTo>
                <a:close/>
              </a:path>
              <a:path w="878840" h="1052829">
                <a:moveTo>
                  <a:pt x="450078" y="280581"/>
                </a:moveTo>
                <a:lnTo>
                  <a:pt x="450078" y="344081"/>
                </a:lnTo>
                <a:lnTo>
                  <a:pt x="430176" y="363131"/>
                </a:lnTo>
                <a:lnTo>
                  <a:pt x="660014" y="363131"/>
                </a:lnTo>
                <a:lnTo>
                  <a:pt x="621804" y="333921"/>
                </a:lnTo>
                <a:lnTo>
                  <a:pt x="582854" y="312331"/>
                </a:lnTo>
                <a:lnTo>
                  <a:pt x="540957" y="295821"/>
                </a:lnTo>
                <a:lnTo>
                  <a:pt x="496552" y="285661"/>
                </a:lnTo>
                <a:lnTo>
                  <a:pt x="450078" y="280581"/>
                </a:lnTo>
                <a:close/>
              </a:path>
              <a:path w="878840" h="1052829">
                <a:moveTo>
                  <a:pt x="142748" y="199300"/>
                </a:moveTo>
                <a:lnTo>
                  <a:pt x="98215" y="215810"/>
                </a:lnTo>
                <a:lnTo>
                  <a:pt x="71796" y="257720"/>
                </a:lnTo>
                <a:lnTo>
                  <a:pt x="69134" y="283120"/>
                </a:lnTo>
                <a:lnTo>
                  <a:pt x="74090" y="307250"/>
                </a:lnTo>
                <a:lnTo>
                  <a:pt x="99898" y="279310"/>
                </a:lnTo>
                <a:lnTo>
                  <a:pt x="127797" y="253910"/>
                </a:lnTo>
                <a:lnTo>
                  <a:pt x="157653" y="229780"/>
                </a:lnTo>
                <a:lnTo>
                  <a:pt x="189332" y="209460"/>
                </a:lnTo>
                <a:lnTo>
                  <a:pt x="166549" y="200570"/>
                </a:lnTo>
                <a:lnTo>
                  <a:pt x="142748" y="199300"/>
                </a:lnTo>
                <a:close/>
              </a:path>
              <a:path w="878840" h="1052829">
                <a:moveTo>
                  <a:pt x="716828" y="198031"/>
                </a:moveTo>
                <a:lnTo>
                  <a:pt x="701285" y="201841"/>
                </a:lnTo>
                <a:lnTo>
                  <a:pt x="686480" y="206921"/>
                </a:lnTo>
                <a:lnTo>
                  <a:pt x="717603" y="227241"/>
                </a:lnTo>
                <a:lnTo>
                  <a:pt x="747011" y="250101"/>
                </a:lnTo>
                <a:lnTo>
                  <a:pt x="774574" y="275501"/>
                </a:lnTo>
                <a:lnTo>
                  <a:pt x="800160" y="302171"/>
                </a:lnTo>
                <a:lnTo>
                  <a:pt x="803675" y="270421"/>
                </a:lnTo>
                <a:lnTo>
                  <a:pt x="795082" y="241211"/>
                </a:lnTo>
                <a:lnTo>
                  <a:pt x="776053" y="217081"/>
                </a:lnTo>
                <a:lnTo>
                  <a:pt x="748261" y="201841"/>
                </a:lnTo>
                <a:lnTo>
                  <a:pt x="732642" y="199301"/>
                </a:lnTo>
                <a:lnTo>
                  <a:pt x="716828" y="198031"/>
                </a:lnTo>
                <a:close/>
              </a:path>
              <a:path w="878840" h="1052829">
                <a:moveTo>
                  <a:pt x="456321" y="68771"/>
                </a:moveTo>
                <a:lnTo>
                  <a:pt x="419393" y="68771"/>
                </a:lnTo>
                <a:lnTo>
                  <a:pt x="419393" y="138555"/>
                </a:lnTo>
                <a:lnTo>
                  <a:pt x="432681" y="138049"/>
                </a:lnTo>
                <a:lnTo>
                  <a:pt x="456321" y="138049"/>
                </a:lnTo>
                <a:lnTo>
                  <a:pt x="456321" y="68771"/>
                </a:lnTo>
                <a:close/>
              </a:path>
              <a:path w="878840" h="1052829">
                <a:moveTo>
                  <a:pt x="456321" y="138049"/>
                </a:moveTo>
                <a:lnTo>
                  <a:pt x="445049" y="138049"/>
                </a:lnTo>
                <a:lnTo>
                  <a:pt x="458575" y="138555"/>
                </a:lnTo>
                <a:lnTo>
                  <a:pt x="456321" y="138555"/>
                </a:lnTo>
                <a:lnTo>
                  <a:pt x="456321" y="138049"/>
                </a:lnTo>
                <a:close/>
              </a:path>
              <a:path w="878840" h="1052829">
                <a:moveTo>
                  <a:pt x="533054" y="0"/>
                </a:moveTo>
                <a:lnTo>
                  <a:pt x="342641" y="0"/>
                </a:lnTo>
                <a:lnTo>
                  <a:pt x="342641" y="29192"/>
                </a:lnTo>
                <a:lnTo>
                  <a:pt x="533054" y="29192"/>
                </a:lnTo>
                <a:lnTo>
                  <a:pt x="533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g object 77"/>
          <p:cNvSpPr/>
          <p:nvPr/>
        </p:nvSpPr>
        <p:spPr>
          <a:xfrm>
            <a:off x="15145970" y="2828500"/>
            <a:ext cx="1007744" cy="1021080"/>
          </a:xfrm>
          <a:custGeom>
            <a:avLst/>
            <a:gdLst/>
            <a:ahLst/>
            <a:cxnLst/>
            <a:rect l="l" t="t" r="r" b="b"/>
            <a:pathLst>
              <a:path w="1007744" h="1021079">
                <a:moveTo>
                  <a:pt x="109749" y="128838"/>
                </a:moveTo>
                <a:lnTo>
                  <a:pt x="99375" y="149142"/>
                </a:lnTo>
                <a:lnTo>
                  <a:pt x="94578" y="158684"/>
                </a:lnTo>
                <a:lnTo>
                  <a:pt x="89996" y="168132"/>
                </a:lnTo>
                <a:lnTo>
                  <a:pt x="85682" y="177581"/>
                </a:lnTo>
                <a:lnTo>
                  <a:pt x="80754" y="186382"/>
                </a:lnTo>
                <a:lnTo>
                  <a:pt x="73647" y="193278"/>
                </a:lnTo>
                <a:lnTo>
                  <a:pt x="64870" y="197901"/>
                </a:lnTo>
                <a:lnTo>
                  <a:pt x="54933" y="199887"/>
                </a:lnTo>
                <a:lnTo>
                  <a:pt x="44582" y="201229"/>
                </a:lnTo>
                <a:lnTo>
                  <a:pt x="34094" y="202743"/>
                </a:lnTo>
                <a:lnTo>
                  <a:pt x="0" y="208124"/>
                </a:lnTo>
                <a:lnTo>
                  <a:pt x="17450" y="224336"/>
                </a:lnTo>
                <a:lnTo>
                  <a:pt x="25601" y="232294"/>
                </a:lnTo>
                <a:lnTo>
                  <a:pt x="48783" y="262750"/>
                </a:lnTo>
                <a:lnTo>
                  <a:pt x="50902" y="278402"/>
                </a:lnTo>
                <a:lnTo>
                  <a:pt x="49708" y="289620"/>
                </a:lnTo>
                <a:lnTo>
                  <a:pt x="48213" y="300807"/>
                </a:lnTo>
                <a:lnTo>
                  <a:pt x="46418" y="311956"/>
                </a:lnTo>
                <a:lnTo>
                  <a:pt x="44149" y="324032"/>
                </a:lnTo>
                <a:lnTo>
                  <a:pt x="42107" y="335291"/>
                </a:lnTo>
                <a:lnTo>
                  <a:pt x="45916" y="333294"/>
                </a:lnTo>
                <a:lnTo>
                  <a:pt x="62907" y="324032"/>
                </a:lnTo>
                <a:lnTo>
                  <a:pt x="72580" y="319103"/>
                </a:lnTo>
                <a:lnTo>
                  <a:pt x="82740" y="314284"/>
                </a:lnTo>
                <a:lnTo>
                  <a:pt x="93042" y="309762"/>
                </a:lnTo>
                <a:lnTo>
                  <a:pt x="101181" y="307618"/>
                </a:lnTo>
                <a:lnTo>
                  <a:pt x="109509" y="306903"/>
                </a:lnTo>
                <a:lnTo>
                  <a:pt x="173216" y="306903"/>
                </a:lnTo>
                <a:lnTo>
                  <a:pt x="172553" y="302651"/>
                </a:lnTo>
                <a:lnTo>
                  <a:pt x="170649" y="292558"/>
                </a:lnTo>
                <a:lnTo>
                  <a:pt x="168425" y="282532"/>
                </a:lnTo>
                <a:lnTo>
                  <a:pt x="166934" y="272140"/>
                </a:lnTo>
                <a:lnTo>
                  <a:pt x="188892" y="238866"/>
                </a:lnTo>
                <a:lnTo>
                  <a:pt x="196660" y="231832"/>
                </a:lnTo>
                <a:lnTo>
                  <a:pt x="204518" y="224567"/>
                </a:lnTo>
                <a:lnTo>
                  <a:pt x="221881" y="208283"/>
                </a:lnTo>
                <a:lnTo>
                  <a:pt x="188989" y="202939"/>
                </a:lnTo>
                <a:lnTo>
                  <a:pt x="179813" y="201726"/>
                </a:lnTo>
                <a:lnTo>
                  <a:pt x="170815" y="200863"/>
                </a:lnTo>
                <a:lnTo>
                  <a:pt x="157676" y="198754"/>
                </a:lnTo>
                <a:lnTo>
                  <a:pt x="146115" y="192844"/>
                </a:lnTo>
                <a:lnTo>
                  <a:pt x="136924" y="183704"/>
                </a:lnTo>
                <a:lnTo>
                  <a:pt x="130896" y="171908"/>
                </a:lnTo>
                <a:lnTo>
                  <a:pt x="127201" y="163365"/>
                </a:lnTo>
                <a:lnTo>
                  <a:pt x="123275" y="154928"/>
                </a:lnTo>
                <a:lnTo>
                  <a:pt x="119120" y="146602"/>
                </a:lnTo>
                <a:lnTo>
                  <a:pt x="114737" y="138391"/>
                </a:lnTo>
                <a:lnTo>
                  <a:pt x="113165" y="135260"/>
                </a:lnTo>
                <a:lnTo>
                  <a:pt x="111456" y="132083"/>
                </a:lnTo>
                <a:lnTo>
                  <a:pt x="109749" y="128838"/>
                </a:lnTo>
                <a:close/>
              </a:path>
              <a:path w="1007744" h="1021079">
                <a:moveTo>
                  <a:pt x="173216" y="306903"/>
                </a:moveTo>
                <a:lnTo>
                  <a:pt x="109509" y="306903"/>
                </a:lnTo>
                <a:lnTo>
                  <a:pt x="117838" y="307618"/>
                </a:lnTo>
                <a:lnTo>
                  <a:pt x="125976" y="309762"/>
                </a:lnTo>
                <a:lnTo>
                  <a:pt x="136314" y="314285"/>
                </a:lnTo>
                <a:lnTo>
                  <a:pt x="146512" y="319103"/>
                </a:lnTo>
                <a:lnTo>
                  <a:pt x="156562" y="324214"/>
                </a:lnTo>
                <a:lnTo>
                  <a:pt x="177017" y="335291"/>
                </a:lnTo>
                <a:lnTo>
                  <a:pt x="175403" y="323060"/>
                </a:lnTo>
                <a:lnTo>
                  <a:pt x="174135" y="312799"/>
                </a:lnTo>
                <a:lnTo>
                  <a:pt x="173328" y="307618"/>
                </a:lnTo>
                <a:lnTo>
                  <a:pt x="173216" y="306903"/>
                </a:lnTo>
                <a:close/>
              </a:path>
              <a:path w="1007744" h="1021079">
                <a:moveTo>
                  <a:pt x="827102" y="698500"/>
                </a:moveTo>
                <a:lnTo>
                  <a:pt x="763055" y="711200"/>
                </a:lnTo>
                <a:lnTo>
                  <a:pt x="709920" y="746760"/>
                </a:lnTo>
                <a:lnTo>
                  <a:pt x="683716" y="781050"/>
                </a:lnTo>
                <a:lnTo>
                  <a:pt x="668100" y="819150"/>
                </a:lnTo>
                <a:lnTo>
                  <a:pt x="663057" y="861060"/>
                </a:lnTo>
                <a:lnTo>
                  <a:pt x="668576" y="901700"/>
                </a:lnTo>
                <a:lnTo>
                  <a:pt x="684643" y="939800"/>
                </a:lnTo>
                <a:lnTo>
                  <a:pt x="711245" y="974090"/>
                </a:lnTo>
                <a:lnTo>
                  <a:pt x="763495" y="1009650"/>
                </a:lnTo>
                <a:lnTo>
                  <a:pt x="825342" y="1021080"/>
                </a:lnTo>
                <a:lnTo>
                  <a:pt x="826348" y="1021080"/>
                </a:lnTo>
                <a:lnTo>
                  <a:pt x="869278" y="1016000"/>
                </a:lnTo>
                <a:lnTo>
                  <a:pt x="907848" y="999490"/>
                </a:lnTo>
                <a:lnTo>
                  <a:pt x="940548" y="974090"/>
                </a:lnTo>
                <a:lnTo>
                  <a:pt x="957103" y="952500"/>
                </a:lnTo>
                <a:lnTo>
                  <a:pt x="783844" y="952500"/>
                </a:lnTo>
                <a:lnTo>
                  <a:pt x="776463" y="951230"/>
                </a:lnTo>
                <a:lnTo>
                  <a:pt x="769836" y="947420"/>
                </a:lnTo>
                <a:lnTo>
                  <a:pt x="765586" y="941070"/>
                </a:lnTo>
                <a:lnTo>
                  <a:pt x="712433" y="877570"/>
                </a:lnTo>
                <a:lnTo>
                  <a:pt x="711428" y="876300"/>
                </a:lnTo>
                <a:lnTo>
                  <a:pt x="710537" y="876300"/>
                </a:lnTo>
                <a:lnTo>
                  <a:pt x="709714" y="875030"/>
                </a:lnTo>
                <a:lnTo>
                  <a:pt x="705801" y="867410"/>
                </a:lnTo>
                <a:lnTo>
                  <a:pt x="705416" y="862330"/>
                </a:lnTo>
                <a:lnTo>
                  <a:pt x="705319" y="861060"/>
                </a:lnTo>
                <a:lnTo>
                  <a:pt x="705223" y="859790"/>
                </a:lnTo>
                <a:lnTo>
                  <a:pt x="722534" y="839470"/>
                </a:lnTo>
                <a:lnTo>
                  <a:pt x="858124" y="839470"/>
                </a:lnTo>
                <a:lnTo>
                  <a:pt x="907744" y="796290"/>
                </a:lnTo>
                <a:lnTo>
                  <a:pt x="912680" y="791210"/>
                </a:lnTo>
                <a:lnTo>
                  <a:pt x="919353" y="788670"/>
                </a:lnTo>
                <a:lnTo>
                  <a:pt x="970254" y="788670"/>
                </a:lnTo>
                <a:lnTo>
                  <a:pt x="957168" y="763270"/>
                </a:lnTo>
                <a:lnTo>
                  <a:pt x="922271" y="728980"/>
                </a:lnTo>
                <a:lnTo>
                  <a:pt x="878031" y="706120"/>
                </a:lnTo>
                <a:lnTo>
                  <a:pt x="827102" y="698500"/>
                </a:lnTo>
                <a:close/>
              </a:path>
              <a:path w="1007744" h="1021079">
                <a:moveTo>
                  <a:pt x="970254" y="788670"/>
                </a:moveTo>
                <a:lnTo>
                  <a:pt x="931990" y="788670"/>
                </a:lnTo>
                <a:lnTo>
                  <a:pt x="937154" y="791210"/>
                </a:lnTo>
                <a:lnTo>
                  <a:pt x="940650" y="796290"/>
                </a:lnTo>
                <a:lnTo>
                  <a:pt x="944710" y="802640"/>
                </a:lnTo>
                <a:lnTo>
                  <a:pt x="946355" y="810260"/>
                </a:lnTo>
                <a:lnTo>
                  <a:pt x="943925" y="819150"/>
                </a:lnTo>
                <a:lnTo>
                  <a:pt x="935760" y="828040"/>
                </a:lnTo>
                <a:lnTo>
                  <a:pt x="860922" y="894080"/>
                </a:lnTo>
                <a:lnTo>
                  <a:pt x="846667" y="905510"/>
                </a:lnTo>
                <a:lnTo>
                  <a:pt x="804136" y="943610"/>
                </a:lnTo>
                <a:lnTo>
                  <a:pt x="799177" y="948690"/>
                </a:lnTo>
                <a:lnTo>
                  <a:pt x="792482" y="951230"/>
                </a:lnTo>
                <a:lnTo>
                  <a:pt x="785352" y="952500"/>
                </a:lnTo>
                <a:lnTo>
                  <a:pt x="957103" y="952500"/>
                </a:lnTo>
                <a:lnTo>
                  <a:pt x="965867" y="941070"/>
                </a:lnTo>
                <a:lnTo>
                  <a:pt x="982294" y="902970"/>
                </a:lnTo>
                <a:lnTo>
                  <a:pt x="988319" y="861060"/>
                </a:lnTo>
                <a:lnTo>
                  <a:pt x="988319" y="858520"/>
                </a:lnTo>
                <a:lnTo>
                  <a:pt x="980068" y="807720"/>
                </a:lnTo>
                <a:lnTo>
                  <a:pt x="970254" y="788670"/>
                </a:lnTo>
                <a:close/>
              </a:path>
              <a:path w="1007744" h="1021079">
                <a:moveTo>
                  <a:pt x="858124" y="839470"/>
                </a:moveTo>
                <a:lnTo>
                  <a:pt x="728064" y="839470"/>
                </a:lnTo>
                <a:lnTo>
                  <a:pt x="735125" y="840740"/>
                </a:lnTo>
                <a:lnTo>
                  <a:pt x="741455" y="844550"/>
                </a:lnTo>
                <a:lnTo>
                  <a:pt x="745636" y="849630"/>
                </a:lnTo>
                <a:lnTo>
                  <a:pt x="753898" y="859790"/>
                </a:lnTo>
                <a:lnTo>
                  <a:pt x="788072" y="900430"/>
                </a:lnTo>
                <a:lnTo>
                  <a:pt x="858124" y="839470"/>
                </a:lnTo>
                <a:close/>
              </a:path>
              <a:path w="1007744" h="1021079">
                <a:moveTo>
                  <a:pt x="499032" y="720090"/>
                </a:moveTo>
                <a:lnTo>
                  <a:pt x="432892" y="725169"/>
                </a:lnTo>
                <a:lnTo>
                  <a:pt x="393253" y="734059"/>
                </a:lnTo>
                <a:lnTo>
                  <a:pt x="346162" y="765809"/>
                </a:lnTo>
                <a:lnTo>
                  <a:pt x="321125" y="801369"/>
                </a:lnTo>
                <a:lnTo>
                  <a:pt x="359778" y="826769"/>
                </a:lnTo>
                <a:lnTo>
                  <a:pt x="401476" y="847089"/>
                </a:lnTo>
                <a:lnTo>
                  <a:pt x="445520" y="861059"/>
                </a:lnTo>
                <a:lnTo>
                  <a:pt x="491211" y="868680"/>
                </a:lnTo>
                <a:lnTo>
                  <a:pt x="537848" y="868680"/>
                </a:lnTo>
                <a:lnTo>
                  <a:pt x="558175" y="866140"/>
                </a:lnTo>
                <a:lnTo>
                  <a:pt x="578244" y="862330"/>
                </a:lnTo>
                <a:lnTo>
                  <a:pt x="597979" y="857250"/>
                </a:lnTo>
                <a:lnTo>
                  <a:pt x="617303" y="850900"/>
                </a:lnTo>
                <a:lnTo>
                  <a:pt x="619384" y="824230"/>
                </a:lnTo>
                <a:lnTo>
                  <a:pt x="625009" y="798830"/>
                </a:lnTo>
                <a:lnTo>
                  <a:pt x="634071" y="774700"/>
                </a:lnTo>
                <a:lnTo>
                  <a:pt x="646461" y="751840"/>
                </a:lnTo>
                <a:lnTo>
                  <a:pt x="639312" y="746760"/>
                </a:lnTo>
                <a:lnTo>
                  <a:pt x="595700" y="727710"/>
                </a:lnTo>
                <a:lnTo>
                  <a:pt x="533766" y="721360"/>
                </a:lnTo>
                <a:lnTo>
                  <a:pt x="499032" y="720090"/>
                </a:lnTo>
                <a:close/>
              </a:path>
              <a:path w="1007744" h="1021079">
                <a:moveTo>
                  <a:pt x="501788" y="330200"/>
                </a:moveTo>
                <a:lnTo>
                  <a:pt x="461467" y="332739"/>
                </a:lnTo>
                <a:lnTo>
                  <a:pt x="422274" y="341629"/>
                </a:lnTo>
                <a:lnTo>
                  <a:pt x="384859" y="356869"/>
                </a:lnTo>
                <a:lnTo>
                  <a:pt x="349872" y="375919"/>
                </a:lnTo>
                <a:lnTo>
                  <a:pt x="313491" y="405129"/>
                </a:lnTo>
                <a:lnTo>
                  <a:pt x="283176" y="439419"/>
                </a:lnTo>
                <a:lnTo>
                  <a:pt x="259223" y="476249"/>
                </a:lnTo>
                <a:lnTo>
                  <a:pt x="241925" y="516889"/>
                </a:lnTo>
                <a:lnTo>
                  <a:pt x="231578" y="560069"/>
                </a:lnTo>
                <a:lnTo>
                  <a:pt x="228477" y="605789"/>
                </a:lnTo>
                <a:lnTo>
                  <a:pt x="232916" y="650239"/>
                </a:lnTo>
                <a:lnTo>
                  <a:pt x="245190" y="694689"/>
                </a:lnTo>
                <a:lnTo>
                  <a:pt x="263306" y="734059"/>
                </a:lnTo>
                <a:lnTo>
                  <a:pt x="288654" y="768349"/>
                </a:lnTo>
                <a:lnTo>
                  <a:pt x="290916" y="765809"/>
                </a:lnTo>
                <a:lnTo>
                  <a:pt x="291898" y="764539"/>
                </a:lnTo>
                <a:lnTo>
                  <a:pt x="322309" y="728979"/>
                </a:lnTo>
                <a:lnTo>
                  <a:pt x="360250" y="702309"/>
                </a:lnTo>
                <a:lnTo>
                  <a:pt x="403679" y="685799"/>
                </a:lnTo>
                <a:lnTo>
                  <a:pt x="450556" y="680719"/>
                </a:lnTo>
                <a:lnTo>
                  <a:pt x="722853" y="680720"/>
                </a:lnTo>
                <a:lnTo>
                  <a:pt x="743647" y="669290"/>
                </a:lnTo>
                <a:lnTo>
                  <a:pt x="755632" y="664210"/>
                </a:lnTo>
                <a:lnTo>
                  <a:pt x="500829" y="664210"/>
                </a:lnTo>
                <a:lnTo>
                  <a:pt x="456240" y="656589"/>
                </a:lnTo>
                <a:lnTo>
                  <a:pt x="417606" y="636269"/>
                </a:lnTo>
                <a:lnTo>
                  <a:pt x="387240" y="605789"/>
                </a:lnTo>
                <a:lnTo>
                  <a:pt x="367456" y="567689"/>
                </a:lnTo>
                <a:lnTo>
                  <a:pt x="360567" y="523239"/>
                </a:lnTo>
                <a:lnTo>
                  <a:pt x="360589" y="520699"/>
                </a:lnTo>
                <a:lnTo>
                  <a:pt x="368619" y="476249"/>
                </a:lnTo>
                <a:lnTo>
                  <a:pt x="389348" y="438149"/>
                </a:lnTo>
                <a:lnTo>
                  <a:pt x="420411" y="408939"/>
                </a:lnTo>
                <a:lnTo>
                  <a:pt x="459441" y="389889"/>
                </a:lnTo>
                <a:lnTo>
                  <a:pt x="504073" y="383540"/>
                </a:lnTo>
                <a:lnTo>
                  <a:pt x="666216" y="383540"/>
                </a:lnTo>
                <a:lnTo>
                  <a:pt x="658436" y="377190"/>
                </a:lnTo>
                <a:lnTo>
                  <a:pt x="617531" y="355600"/>
                </a:lnTo>
                <a:lnTo>
                  <a:pt x="589770" y="344170"/>
                </a:lnTo>
                <a:lnTo>
                  <a:pt x="561056" y="336550"/>
                </a:lnTo>
                <a:lnTo>
                  <a:pt x="531644" y="331470"/>
                </a:lnTo>
                <a:lnTo>
                  <a:pt x="501788" y="330200"/>
                </a:lnTo>
                <a:close/>
              </a:path>
              <a:path w="1007744" h="1021079">
                <a:moveTo>
                  <a:pt x="722853" y="680720"/>
                </a:moveTo>
                <a:lnTo>
                  <a:pt x="531244" y="680720"/>
                </a:lnTo>
                <a:lnTo>
                  <a:pt x="573859" y="681990"/>
                </a:lnTo>
                <a:lnTo>
                  <a:pt x="611281" y="688340"/>
                </a:lnTo>
                <a:lnTo>
                  <a:pt x="644127" y="701040"/>
                </a:lnTo>
                <a:lnTo>
                  <a:pt x="673014" y="720090"/>
                </a:lnTo>
                <a:lnTo>
                  <a:pt x="694608" y="699770"/>
                </a:lnTo>
                <a:lnTo>
                  <a:pt x="718232" y="683260"/>
                </a:lnTo>
                <a:lnTo>
                  <a:pt x="722853" y="680720"/>
                </a:lnTo>
                <a:close/>
              </a:path>
              <a:path w="1007744" h="1021079">
                <a:moveTo>
                  <a:pt x="531244" y="680720"/>
                </a:moveTo>
                <a:lnTo>
                  <a:pt x="450556" y="680719"/>
                </a:lnTo>
                <a:lnTo>
                  <a:pt x="458737" y="681989"/>
                </a:lnTo>
                <a:lnTo>
                  <a:pt x="516589" y="681990"/>
                </a:lnTo>
                <a:lnTo>
                  <a:pt x="531244" y="680720"/>
                </a:lnTo>
                <a:close/>
              </a:path>
              <a:path w="1007744" h="1021079">
                <a:moveTo>
                  <a:pt x="666216" y="383540"/>
                </a:moveTo>
                <a:lnTo>
                  <a:pt x="504256" y="383540"/>
                </a:lnTo>
                <a:lnTo>
                  <a:pt x="532566" y="387350"/>
                </a:lnTo>
                <a:lnTo>
                  <a:pt x="559434" y="394970"/>
                </a:lnTo>
                <a:lnTo>
                  <a:pt x="605785" y="427990"/>
                </a:lnTo>
                <a:lnTo>
                  <a:pt x="635878" y="472440"/>
                </a:lnTo>
                <a:lnTo>
                  <a:pt x="645798" y="525780"/>
                </a:lnTo>
                <a:lnTo>
                  <a:pt x="637877" y="570230"/>
                </a:lnTo>
                <a:lnTo>
                  <a:pt x="617325" y="608330"/>
                </a:lnTo>
                <a:lnTo>
                  <a:pt x="586452" y="637540"/>
                </a:lnTo>
                <a:lnTo>
                  <a:pt x="547566" y="657860"/>
                </a:lnTo>
                <a:lnTo>
                  <a:pt x="502977" y="664210"/>
                </a:lnTo>
                <a:lnTo>
                  <a:pt x="755632" y="664210"/>
                </a:lnTo>
                <a:lnTo>
                  <a:pt x="770613" y="657860"/>
                </a:lnTo>
                <a:lnTo>
                  <a:pt x="771618" y="652780"/>
                </a:lnTo>
                <a:lnTo>
                  <a:pt x="774815" y="631190"/>
                </a:lnTo>
                <a:lnTo>
                  <a:pt x="776280" y="610870"/>
                </a:lnTo>
                <a:lnTo>
                  <a:pt x="776061" y="593090"/>
                </a:lnTo>
                <a:lnTo>
                  <a:pt x="776014" y="589280"/>
                </a:lnTo>
                <a:lnTo>
                  <a:pt x="764800" y="523240"/>
                </a:lnTo>
                <a:lnTo>
                  <a:pt x="748021" y="480060"/>
                </a:lnTo>
                <a:lnTo>
                  <a:pt x="724293" y="440690"/>
                </a:lnTo>
                <a:lnTo>
                  <a:pt x="694227" y="406400"/>
                </a:lnTo>
                <a:lnTo>
                  <a:pt x="666216" y="383540"/>
                </a:lnTo>
                <a:close/>
              </a:path>
              <a:path w="1007744" h="1021079">
                <a:moveTo>
                  <a:pt x="502908" y="426720"/>
                </a:moveTo>
                <a:lnTo>
                  <a:pt x="463789" y="434339"/>
                </a:lnTo>
                <a:lnTo>
                  <a:pt x="431177" y="455929"/>
                </a:lnTo>
                <a:lnTo>
                  <a:pt x="410039" y="487679"/>
                </a:lnTo>
                <a:lnTo>
                  <a:pt x="402913" y="523239"/>
                </a:lnTo>
                <a:lnTo>
                  <a:pt x="409811" y="560069"/>
                </a:lnTo>
                <a:lnTo>
                  <a:pt x="430743" y="590549"/>
                </a:lnTo>
                <a:lnTo>
                  <a:pt x="432320" y="593089"/>
                </a:lnTo>
                <a:lnTo>
                  <a:pt x="433143" y="593089"/>
                </a:lnTo>
                <a:lnTo>
                  <a:pt x="448679" y="605789"/>
                </a:lnTo>
                <a:lnTo>
                  <a:pt x="466063" y="614679"/>
                </a:lnTo>
                <a:lnTo>
                  <a:pt x="484806" y="619759"/>
                </a:lnTo>
                <a:lnTo>
                  <a:pt x="504417" y="621030"/>
                </a:lnTo>
                <a:lnTo>
                  <a:pt x="542574" y="613410"/>
                </a:lnTo>
                <a:lnTo>
                  <a:pt x="573782" y="593090"/>
                </a:lnTo>
                <a:lnTo>
                  <a:pt x="594947" y="561340"/>
                </a:lnTo>
                <a:lnTo>
                  <a:pt x="602975" y="523240"/>
                </a:lnTo>
                <a:lnTo>
                  <a:pt x="601057" y="505460"/>
                </a:lnTo>
                <a:lnTo>
                  <a:pt x="586476" y="469900"/>
                </a:lnTo>
                <a:lnTo>
                  <a:pt x="558893" y="443230"/>
                </a:lnTo>
                <a:lnTo>
                  <a:pt x="522687" y="427990"/>
                </a:lnTo>
                <a:lnTo>
                  <a:pt x="502908" y="426720"/>
                </a:lnTo>
                <a:close/>
              </a:path>
              <a:path w="1007744" h="1021079">
                <a:moveTo>
                  <a:pt x="896295" y="129540"/>
                </a:moveTo>
                <a:lnTo>
                  <a:pt x="891176" y="139700"/>
                </a:lnTo>
                <a:lnTo>
                  <a:pt x="886161" y="149860"/>
                </a:lnTo>
                <a:lnTo>
                  <a:pt x="881339" y="160020"/>
                </a:lnTo>
                <a:lnTo>
                  <a:pt x="876671" y="168910"/>
                </a:lnTo>
                <a:lnTo>
                  <a:pt x="842868" y="200660"/>
                </a:lnTo>
                <a:lnTo>
                  <a:pt x="810772" y="204470"/>
                </a:lnTo>
                <a:lnTo>
                  <a:pt x="799154" y="207010"/>
                </a:lnTo>
                <a:lnTo>
                  <a:pt x="794423" y="207010"/>
                </a:lnTo>
                <a:lnTo>
                  <a:pt x="784414" y="209550"/>
                </a:lnTo>
                <a:lnTo>
                  <a:pt x="788002" y="212090"/>
                </a:lnTo>
                <a:lnTo>
                  <a:pt x="791476" y="215900"/>
                </a:lnTo>
                <a:lnTo>
                  <a:pt x="804443" y="227330"/>
                </a:lnTo>
                <a:lnTo>
                  <a:pt x="813462" y="236220"/>
                </a:lnTo>
                <a:lnTo>
                  <a:pt x="822021" y="243840"/>
                </a:lnTo>
                <a:lnTo>
                  <a:pt x="837818" y="278130"/>
                </a:lnTo>
                <a:lnTo>
                  <a:pt x="836500" y="289560"/>
                </a:lnTo>
                <a:lnTo>
                  <a:pt x="834865" y="300990"/>
                </a:lnTo>
                <a:lnTo>
                  <a:pt x="832998" y="312420"/>
                </a:lnTo>
                <a:lnTo>
                  <a:pt x="829638" y="331470"/>
                </a:lnTo>
                <a:lnTo>
                  <a:pt x="828975" y="336550"/>
                </a:lnTo>
                <a:lnTo>
                  <a:pt x="850020" y="325120"/>
                </a:lnTo>
                <a:lnTo>
                  <a:pt x="859693" y="320040"/>
                </a:lnTo>
                <a:lnTo>
                  <a:pt x="869118" y="314960"/>
                </a:lnTo>
                <a:lnTo>
                  <a:pt x="878311" y="309880"/>
                </a:lnTo>
                <a:lnTo>
                  <a:pt x="883704" y="307340"/>
                </a:lnTo>
                <a:lnTo>
                  <a:pt x="889897" y="304800"/>
                </a:lnTo>
                <a:lnTo>
                  <a:pt x="958988" y="304800"/>
                </a:lnTo>
                <a:lnTo>
                  <a:pt x="957548" y="297180"/>
                </a:lnTo>
                <a:lnTo>
                  <a:pt x="955640" y="289560"/>
                </a:lnTo>
                <a:lnTo>
                  <a:pt x="953318" y="276860"/>
                </a:lnTo>
                <a:lnTo>
                  <a:pt x="955232" y="262890"/>
                </a:lnTo>
                <a:lnTo>
                  <a:pt x="961074" y="251460"/>
                </a:lnTo>
                <a:lnTo>
                  <a:pt x="970539" y="242570"/>
                </a:lnTo>
                <a:lnTo>
                  <a:pt x="977673" y="236220"/>
                </a:lnTo>
                <a:lnTo>
                  <a:pt x="991742" y="223520"/>
                </a:lnTo>
                <a:lnTo>
                  <a:pt x="1007170" y="208280"/>
                </a:lnTo>
                <a:lnTo>
                  <a:pt x="992888" y="205740"/>
                </a:lnTo>
                <a:lnTo>
                  <a:pt x="949813" y="200660"/>
                </a:lnTo>
                <a:lnTo>
                  <a:pt x="940386" y="198120"/>
                </a:lnTo>
                <a:lnTo>
                  <a:pt x="932100" y="193040"/>
                </a:lnTo>
                <a:lnTo>
                  <a:pt x="925439" y="186690"/>
                </a:lnTo>
                <a:lnTo>
                  <a:pt x="920883" y="179070"/>
                </a:lnTo>
                <a:lnTo>
                  <a:pt x="916584" y="168910"/>
                </a:lnTo>
                <a:lnTo>
                  <a:pt x="911974" y="160020"/>
                </a:lnTo>
                <a:lnTo>
                  <a:pt x="907094" y="149860"/>
                </a:lnTo>
                <a:lnTo>
                  <a:pt x="898192" y="133350"/>
                </a:lnTo>
                <a:lnTo>
                  <a:pt x="896295" y="129540"/>
                </a:lnTo>
                <a:close/>
              </a:path>
              <a:path w="1007744" h="1021079">
                <a:moveTo>
                  <a:pt x="958988" y="304800"/>
                </a:moveTo>
                <a:lnTo>
                  <a:pt x="902739" y="304800"/>
                </a:lnTo>
                <a:lnTo>
                  <a:pt x="909092" y="307340"/>
                </a:lnTo>
                <a:lnTo>
                  <a:pt x="914622" y="309880"/>
                </a:lnTo>
                <a:lnTo>
                  <a:pt x="923703" y="314960"/>
                </a:lnTo>
                <a:lnTo>
                  <a:pt x="933029" y="320040"/>
                </a:lnTo>
                <a:lnTo>
                  <a:pt x="942612" y="325120"/>
                </a:lnTo>
                <a:lnTo>
                  <a:pt x="952464" y="330200"/>
                </a:lnTo>
                <a:lnTo>
                  <a:pt x="956257" y="332740"/>
                </a:lnTo>
                <a:lnTo>
                  <a:pt x="960165" y="334010"/>
                </a:lnTo>
                <a:lnTo>
                  <a:pt x="964187" y="336550"/>
                </a:lnTo>
                <a:lnTo>
                  <a:pt x="962336" y="325120"/>
                </a:lnTo>
                <a:lnTo>
                  <a:pt x="960788" y="314960"/>
                </a:lnTo>
                <a:lnTo>
                  <a:pt x="959228" y="306070"/>
                </a:lnTo>
                <a:lnTo>
                  <a:pt x="958988" y="304800"/>
                </a:lnTo>
                <a:close/>
              </a:path>
              <a:path w="1007744" h="1021079">
                <a:moveTo>
                  <a:pt x="502839" y="0"/>
                </a:moveTo>
                <a:lnTo>
                  <a:pt x="499046" y="7619"/>
                </a:lnTo>
                <a:lnTo>
                  <a:pt x="492412" y="20319"/>
                </a:lnTo>
                <a:lnTo>
                  <a:pt x="487803" y="29209"/>
                </a:lnTo>
                <a:lnTo>
                  <a:pt x="483451" y="38099"/>
                </a:lnTo>
                <a:lnTo>
                  <a:pt x="479416" y="46989"/>
                </a:lnTo>
                <a:lnTo>
                  <a:pt x="474252" y="57149"/>
                </a:lnTo>
                <a:lnTo>
                  <a:pt x="466548" y="64769"/>
                </a:lnTo>
                <a:lnTo>
                  <a:pt x="456938" y="69849"/>
                </a:lnTo>
                <a:lnTo>
                  <a:pt x="446053" y="71119"/>
                </a:lnTo>
                <a:lnTo>
                  <a:pt x="426244" y="73659"/>
                </a:lnTo>
                <a:lnTo>
                  <a:pt x="416120" y="76199"/>
                </a:lnTo>
                <a:lnTo>
                  <a:pt x="398020" y="78739"/>
                </a:lnTo>
                <a:lnTo>
                  <a:pt x="394021" y="80009"/>
                </a:lnTo>
                <a:lnTo>
                  <a:pt x="396717" y="82549"/>
                </a:lnTo>
                <a:lnTo>
                  <a:pt x="401813" y="87629"/>
                </a:lnTo>
                <a:lnTo>
                  <a:pt x="408020" y="93979"/>
                </a:lnTo>
                <a:lnTo>
                  <a:pt x="414430" y="100329"/>
                </a:lnTo>
                <a:lnTo>
                  <a:pt x="421033" y="106679"/>
                </a:lnTo>
                <a:lnTo>
                  <a:pt x="427818" y="113029"/>
                </a:lnTo>
                <a:lnTo>
                  <a:pt x="437431" y="121919"/>
                </a:lnTo>
                <a:lnTo>
                  <a:pt x="443503" y="133349"/>
                </a:lnTo>
                <a:lnTo>
                  <a:pt x="445714" y="146049"/>
                </a:lnTo>
                <a:lnTo>
                  <a:pt x="443745" y="158749"/>
                </a:lnTo>
                <a:lnTo>
                  <a:pt x="441746" y="167639"/>
                </a:lnTo>
                <a:lnTo>
                  <a:pt x="440003" y="176529"/>
                </a:lnTo>
                <a:lnTo>
                  <a:pt x="438424" y="186689"/>
                </a:lnTo>
                <a:lnTo>
                  <a:pt x="435770" y="203199"/>
                </a:lnTo>
                <a:lnTo>
                  <a:pt x="435199" y="207009"/>
                </a:lnTo>
                <a:lnTo>
                  <a:pt x="456877" y="195579"/>
                </a:lnTo>
                <a:lnTo>
                  <a:pt x="466280" y="191769"/>
                </a:lnTo>
                <a:lnTo>
                  <a:pt x="475310" y="186689"/>
                </a:lnTo>
                <a:lnTo>
                  <a:pt x="484124" y="181609"/>
                </a:lnTo>
                <a:lnTo>
                  <a:pt x="489791" y="177799"/>
                </a:lnTo>
                <a:lnTo>
                  <a:pt x="496281" y="176529"/>
                </a:lnTo>
                <a:lnTo>
                  <a:pt x="566155" y="176530"/>
                </a:lnTo>
                <a:lnTo>
                  <a:pt x="565743" y="173990"/>
                </a:lnTo>
                <a:lnTo>
                  <a:pt x="561887" y="154940"/>
                </a:lnTo>
                <a:lnTo>
                  <a:pt x="560405" y="143510"/>
                </a:lnTo>
                <a:lnTo>
                  <a:pt x="562373" y="133350"/>
                </a:lnTo>
                <a:lnTo>
                  <a:pt x="567536" y="123190"/>
                </a:lnTo>
                <a:lnTo>
                  <a:pt x="575644" y="114300"/>
                </a:lnTo>
                <a:lnTo>
                  <a:pt x="596997" y="95250"/>
                </a:lnTo>
                <a:lnTo>
                  <a:pt x="612617" y="80010"/>
                </a:lnTo>
                <a:lnTo>
                  <a:pt x="588395" y="74930"/>
                </a:lnTo>
                <a:lnTo>
                  <a:pt x="548249" y="69850"/>
                </a:lnTo>
                <a:lnTo>
                  <a:pt x="539793" y="66040"/>
                </a:lnTo>
                <a:lnTo>
                  <a:pt x="532918" y="58420"/>
                </a:lnTo>
                <a:lnTo>
                  <a:pt x="528136" y="50800"/>
                </a:lnTo>
                <a:lnTo>
                  <a:pt x="523671" y="40640"/>
                </a:lnTo>
                <a:lnTo>
                  <a:pt x="518915" y="31750"/>
                </a:lnTo>
                <a:lnTo>
                  <a:pt x="513919" y="21590"/>
                </a:lnTo>
                <a:lnTo>
                  <a:pt x="502839" y="0"/>
                </a:lnTo>
                <a:close/>
              </a:path>
              <a:path w="1007744" h="1021079">
                <a:moveTo>
                  <a:pt x="566155" y="176530"/>
                </a:moveTo>
                <a:lnTo>
                  <a:pt x="509717" y="176530"/>
                </a:lnTo>
                <a:lnTo>
                  <a:pt x="516367" y="177800"/>
                </a:lnTo>
                <a:lnTo>
                  <a:pt x="522194" y="181610"/>
                </a:lnTo>
                <a:lnTo>
                  <a:pt x="531022" y="186690"/>
                </a:lnTo>
                <a:lnTo>
                  <a:pt x="540061" y="191770"/>
                </a:lnTo>
                <a:lnTo>
                  <a:pt x="549474" y="195580"/>
                </a:lnTo>
                <a:lnTo>
                  <a:pt x="559419" y="200660"/>
                </a:lnTo>
                <a:lnTo>
                  <a:pt x="563167" y="203200"/>
                </a:lnTo>
                <a:lnTo>
                  <a:pt x="566983" y="205740"/>
                </a:lnTo>
                <a:lnTo>
                  <a:pt x="570959" y="207010"/>
                </a:lnTo>
                <a:lnTo>
                  <a:pt x="570274" y="203200"/>
                </a:lnTo>
                <a:lnTo>
                  <a:pt x="567389" y="184150"/>
                </a:lnTo>
                <a:lnTo>
                  <a:pt x="566155" y="1765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g object 78"/>
          <p:cNvSpPr/>
          <p:nvPr/>
        </p:nvSpPr>
        <p:spPr>
          <a:xfrm>
            <a:off x="13879872" y="2923076"/>
            <a:ext cx="842010" cy="927735"/>
          </a:xfrm>
          <a:custGeom>
            <a:avLst/>
            <a:gdLst/>
            <a:ahLst/>
            <a:cxnLst/>
            <a:rect l="l" t="t" r="r" b="b"/>
            <a:pathLst>
              <a:path w="842009" h="927735">
                <a:moveTo>
                  <a:pt x="726501" y="788918"/>
                </a:moveTo>
                <a:lnTo>
                  <a:pt x="382195" y="788918"/>
                </a:lnTo>
                <a:lnTo>
                  <a:pt x="395864" y="791481"/>
                </a:lnTo>
                <a:lnTo>
                  <a:pt x="405607" y="802740"/>
                </a:lnTo>
                <a:lnTo>
                  <a:pt x="391588" y="843343"/>
                </a:lnTo>
                <a:lnTo>
                  <a:pt x="354633" y="884398"/>
                </a:lnTo>
                <a:lnTo>
                  <a:pt x="331804" y="900283"/>
                </a:lnTo>
                <a:lnTo>
                  <a:pt x="335048" y="907392"/>
                </a:lnTo>
                <a:lnTo>
                  <a:pt x="338078" y="914346"/>
                </a:lnTo>
                <a:lnTo>
                  <a:pt x="340892" y="921074"/>
                </a:lnTo>
                <a:lnTo>
                  <a:pt x="343485" y="927506"/>
                </a:lnTo>
                <a:lnTo>
                  <a:pt x="737390" y="927506"/>
                </a:lnTo>
                <a:lnTo>
                  <a:pt x="726048" y="873675"/>
                </a:lnTo>
                <a:lnTo>
                  <a:pt x="723288" y="819054"/>
                </a:lnTo>
                <a:lnTo>
                  <a:pt x="726501" y="788918"/>
                </a:lnTo>
                <a:close/>
              </a:path>
              <a:path w="842009" h="927735">
                <a:moveTo>
                  <a:pt x="476496" y="0"/>
                </a:moveTo>
                <a:lnTo>
                  <a:pt x="424228" y="1854"/>
                </a:lnTo>
                <a:lnTo>
                  <a:pt x="372583" y="9215"/>
                </a:lnTo>
                <a:lnTo>
                  <a:pt x="321990" y="21997"/>
                </a:lnTo>
                <a:lnTo>
                  <a:pt x="272878" y="40117"/>
                </a:lnTo>
                <a:lnTo>
                  <a:pt x="225678" y="63488"/>
                </a:lnTo>
                <a:lnTo>
                  <a:pt x="187939" y="87646"/>
                </a:lnTo>
                <a:lnTo>
                  <a:pt x="155386" y="117766"/>
                </a:lnTo>
                <a:lnTo>
                  <a:pt x="128650" y="153019"/>
                </a:lnTo>
                <a:lnTo>
                  <a:pt x="108360" y="192574"/>
                </a:lnTo>
                <a:lnTo>
                  <a:pt x="95147" y="235601"/>
                </a:lnTo>
                <a:lnTo>
                  <a:pt x="85934" y="288537"/>
                </a:lnTo>
                <a:lnTo>
                  <a:pt x="85852" y="289090"/>
                </a:lnTo>
                <a:lnTo>
                  <a:pt x="83240" y="316113"/>
                </a:lnTo>
                <a:lnTo>
                  <a:pt x="82089" y="341137"/>
                </a:lnTo>
                <a:lnTo>
                  <a:pt x="81992" y="343254"/>
                </a:lnTo>
                <a:lnTo>
                  <a:pt x="77827" y="390425"/>
                </a:lnTo>
                <a:lnTo>
                  <a:pt x="65991" y="435917"/>
                </a:lnTo>
                <a:lnTo>
                  <a:pt x="46815" y="478794"/>
                </a:lnTo>
                <a:lnTo>
                  <a:pt x="20599" y="518154"/>
                </a:lnTo>
                <a:lnTo>
                  <a:pt x="16203" y="523662"/>
                </a:lnTo>
                <a:lnTo>
                  <a:pt x="12049" y="529410"/>
                </a:lnTo>
                <a:lnTo>
                  <a:pt x="8172" y="535350"/>
                </a:lnTo>
                <a:lnTo>
                  <a:pt x="4578" y="541469"/>
                </a:lnTo>
                <a:lnTo>
                  <a:pt x="0" y="553161"/>
                </a:lnTo>
                <a:lnTo>
                  <a:pt x="15" y="562789"/>
                </a:lnTo>
                <a:lnTo>
                  <a:pt x="4828" y="571104"/>
                </a:lnTo>
                <a:lnTo>
                  <a:pt x="14641" y="578858"/>
                </a:lnTo>
                <a:lnTo>
                  <a:pt x="29924" y="590214"/>
                </a:lnTo>
                <a:lnTo>
                  <a:pt x="41418" y="605024"/>
                </a:lnTo>
                <a:lnTo>
                  <a:pt x="48596" y="622377"/>
                </a:lnTo>
                <a:lnTo>
                  <a:pt x="50934" y="641361"/>
                </a:lnTo>
                <a:lnTo>
                  <a:pt x="50586" y="644066"/>
                </a:lnTo>
                <a:lnTo>
                  <a:pt x="50552" y="644324"/>
                </a:lnTo>
                <a:lnTo>
                  <a:pt x="51351" y="647322"/>
                </a:lnTo>
                <a:lnTo>
                  <a:pt x="53158" y="649686"/>
                </a:lnTo>
                <a:lnTo>
                  <a:pt x="55761" y="651594"/>
                </a:lnTo>
                <a:lnTo>
                  <a:pt x="124971" y="651594"/>
                </a:lnTo>
                <a:lnTo>
                  <a:pt x="130402" y="653619"/>
                </a:lnTo>
                <a:lnTo>
                  <a:pt x="134571" y="657569"/>
                </a:lnTo>
                <a:lnTo>
                  <a:pt x="137800" y="661290"/>
                </a:lnTo>
                <a:lnTo>
                  <a:pt x="139354" y="666193"/>
                </a:lnTo>
                <a:lnTo>
                  <a:pt x="138858" y="671096"/>
                </a:lnTo>
                <a:lnTo>
                  <a:pt x="137293" y="678476"/>
                </a:lnTo>
                <a:lnTo>
                  <a:pt x="133350" y="683878"/>
                </a:lnTo>
                <a:lnTo>
                  <a:pt x="127153" y="687197"/>
                </a:lnTo>
                <a:lnTo>
                  <a:pt x="118824" y="688327"/>
                </a:lnTo>
                <a:lnTo>
                  <a:pt x="63517" y="688327"/>
                </a:lnTo>
                <a:lnTo>
                  <a:pt x="78872" y="715897"/>
                </a:lnTo>
                <a:lnTo>
                  <a:pt x="95478" y="776322"/>
                </a:lnTo>
                <a:lnTo>
                  <a:pt x="96288" y="823125"/>
                </a:lnTo>
                <a:lnTo>
                  <a:pt x="97120" y="838629"/>
                </a:lnTo>
                <a:lnTo>
                  <a:pt x="117989" y="877765"/>
                </a:lnTo>
                <a:lnTo>
                  <a:pt x="133110" y="884398"/>
                </a:lnTo>
                <a:lnTo>
                  <a:pt x="148609" y="888175"/>
                </a:lnTo>
                <a:lnTo>
                  <a:pt x="163896" y="890796"/>
                </a:lnTo>
                <a:lnTo>
                  <a:pt x="212903" y="894146"/>
                </a:lnTo>
                <a:lnTo>
                  <a:pt x="261224" y="887285"/>
                </a:lnTo>
                <a:lnTo>
                  <a:pt x="305748" y="869554"/>
                </a:lnTo>
                <a:lnTo>
                  <a:pt x="343365" y="840294"/>
                </a:lnTo>
                <a:lnTo>
                  <a:pt x="370962" y="798845"/>
                </a:lnTo>
                <a:lnTo>
                  <a:pt x="382195" y="788918"/>
                </a:lnTo>
                <a:lnTo>
                  <a:pt x="726501" y="788918"/>
                </a:lnTo>
                <a:lnTo>
                  <a:pt x="729086" y="764676"/>
                </a:lnTo>
                <a:lnTo>
                  <a:pt x="743414" y="711572"/>
                </a:lnTo>
                <a:lnTo>
                  <a:pt x="758480" y="668620"/>
                </a:lnTo>
                <a:lnTo>
                  <a:pt x="761356" y="660850"/>
                </a:lnTo>
                <a:lnTo>
                  <a:pt x="454515" y="660849"/>
                </a:lnTo>
                <a:lnTo>
                  <a:pt x="406341" y="656501"/>
                </a:lnTo>
                <a:lnTo>
                  <a:pt x="361364" y="644066"/>
                </a:lnTo>
                <a:lnTo>
                  <a:pt x="319947" y="624264"/>
                </a:lnTo>
                <a:lnTo>
                  <a:pt x="282842" y="597852"/>
                </a:lnTo>
                <a:lnTo>
                  <a:pt x="250800" y="565585"/>
                </a:lnTo>
                <a:lnTo>
                  <a:pt x="224571" y="528220"/>
                </a:lnTo>
                <a:lnTo>
                  <a:pt x="204907" y="486517"/>
                </a:lnTo>
                <a:lnTo>
                  <a:pt x="192564" y="441247"/>
                </a:lnTo>
                <a:lnTo>
                  <a:pt x="188277" y="393147"/>
                </a:lnTo>
                <a:lnTo>
                  <a:pt x="192495" y="345648"/>
                </a:lnTo>
                <a:lnTo>
                  <a:pt x="204905" y="299676"/>
                </a:lnTo>
                <a:lnTo>
                  <a:pt x="224570" y="257968"/>
                </a:lnTo>
                <a:lnTo>
                  <a:pt x="250799" y="220603"/>
                </a:lnTo>
                <a:lnTo>
                  <a:pt x="282842" y="188337"/>
                </a:lnTo>
                <a:lnTo>
                  <a:pt x="319947" y="161925"/>
                </a:lnTo>
                <a:lnTo>
                  <a:pt x="361363" y="142123"/>
                </a:lnTo>
                <a:lnTo>
                  <a:pt x="406340" y="129687"/>
                </a:lnTo>
                <a:lnTo>
                  <a:pt x="454127" y="125374"/>
                </a:lnTo>
                <a:lnTo>
                  <a:pt x="750382" y="125375"/>
                </a:lnTo>
                <a:lnTo>
                  <a:pt x="743266" y="116329"/>
                </a:lnTo>
                <a:lnTo>
                  <a:pt x="708076" y="82433"/>
                </a:lnTo>
                <a:lnTo>
                  <a:pt x="668606" y="53799"/>
                </a:lnTo>
                <a:lnTo>
                  <a:pt x="625301" y="30853"/>
                </a:lnTo>
                <a:lnTo>
                  <a:pt x="578603" y="14023"/>
                </a:lnTo>
                <a:lnTo>
                  <a:pt x="528957" y="3736"/>
                </a:lnTo>
                <a:lnTo>
                  <a:pt x="476496" y="0"/>
                </a:lnTo>
                <a:close/>
              </a:path>
              <a:path w="842009" h="927735">
                <a:moveTo>
                  <a:pt x="750382" y="125375"/>
                </a:moveTo>
                <a:lnTo>
                  <a:pt x="454127" y="125374"/>
                </a:lnTo>
                <a:lnTo>
                  <a:pt x="501908" y="129688"/>
                </a:lnTo>
                <a:lnTo>
                  <a:pt x="546881" y="142123"/>
                </a:lnTo>
                <a:lnTo>
                  <a:pt x="588295" y="161925"/>
                </a:lnTo>
                <a:lnTo>
                  <a:pt x="625398" y="188337"/>
                </a:lnTo>
                <a:lnTo>
                  <a:pt x="657439" y="220604"/>
                </a:lnTo>
                <a:lnTo>
                  <a:pt x="683667" y="257969"/>
                </a:lnTo>
                <a:lnTo>
                  <a:pt x="703332" y="299676"/>
                </a:lnTo>
                <a:lnTo>
                  <a:pt x="715681" y="344970"/>
                </a:lnTo>
                <a:lnTo>
                  <a:pt x="719960" y="393148"/>
                </a:lnTo>
                <a:lnTo>
                  <a:pt x="715827" y="439093"/>
                </a:lnTo>
                <a:lnTo>
                  <a:pt x="715742" y="440039"/>
                </a:lnTo>
                <a:lnTo>
                  <a:pt x="703253" y="486517"/>
                </a:lnTo>
                <a:lnTo>
                  <a:pt x="683561" y="528221"/>
                </a:lnTo>
                <a:lnTo>
                  <a:pt x="657309" y="565586"/>
                </a:lnTo>
                <a:lnTo>
                  <a:pt x="625247" y="597852"/>
                </a:lnTo>
                <a:lnTo>
                  <a:pt x="588129" y="624264"/>
                </a:lnTo>
                <a:lnTo>
                  <a:pt x="546709" y="644066"/>
                </a:lnTo>
                <a:lnTo>
                  <a:pt x="501795" y="656501"/>
                </a:lnTo>
                <a:lnTo>
                  <a:pt x="454131" y="660849"/>
                </a:lnTo>
                <a:lnTo>
                  <a:pt x="761356" y="660850"/>
                </a:lnTo>
                <a:lnTo>
                  <a:pt x="774315" y="625837"/>
                </a:lnTo>
                <a:lnTo>
                  <a:pt x="790569" y="583405"/>
                </a:lnTo>
                <a:lnTo>
                  <a:pt x="815250" y="520094"/>
                </a:lnTo>
                <a:lnTo>
                  <a:pt x="829212" y="476561"/>
                </a:lnTo>
                <a:lnTo>
                  <a:pt x="837938" y="431908"/>
                </a:lnTo>
                <a:lnTo>
                  <a:pt x="841394" y="386608"/>
                </a:lnTo>
                <a:lnTo>
                  <a:pt x="839894" y="349718"/>
                </a:lnTo>
                <a:lnTo>
                  <a:pt x="839793" y="347224"/>
                </a:lnTo>
                <a:lnTo>
                  <a:pt x="839701" y="344970"/>
                </a:lnTo>
                <a:lnTo>
                  <a:pt x="832359" y="295971"/>
                </a:lnTo>
                <a:lnTo>
                  <a:pt x="818723" y="245307"/>
                </a:lnTo>
                <a:lnTo>
                  <a:pt x="799033" y="198193"/>
                </a:lnTo>
                <a:lnTo>
                  <a:pt x="773733" y="155058"/>
                </a:lnTo>
                <a:lnTo>
                  <a:pt x="750382" y="125375"/>
                </a:lnTo>
                <a:close/>
              </a:path>
              <a:path w="842009" h="927735">
                <a:moveTo>
                  <a:pt x="75831" y="651594"/>
                </a:moveTo>
                <a:lnTo>
                  <a:pt x="56009" y="651594"/>
                </a:lnTo>
                <a:lnTo>
                  <a:pt x="58729" y="652261"/>
                </a:lnTo>
                <a:lnTo>
                  <a:pt x="61760" y="651802"/>
                </a:lnTo>
                <a:lnTo>
                  <a:pt x="75831" y="651594"/>
                </a:lnTo>
                <a:close/>
              </a:path>
              <a:path w="842009" h="927735">
                <a:moveTo>
                  <a:pt x="123605" y="651594"/>
                </a:moveTo>
                <a:lnTo>
                  <a:pt x="104550" y="651594"/>
                </a:lnTo>
                <a:lnTo>
                  <a:pt x="119101" y="651802"/>
                </a:lnTo>
                <a:lnTo>
                  <a:pt x="123605" y="651594"/>
                </a:lnTo>
                <a:close/>
              </a:path>
              <a:path w="842009" h="927735">
                <a:moveTo>
                  <a:pt x="454127" y="165162"/>
                </a:moveTo>
                <a:lnTo>
                  <a:pt x="408080" y="169837"/>
                </a:lnTo>
                <a:lnTo>
                  <a:pt x="408364" y="169837"/>
                </a:lnTo>
                <a:lnTo>
                  <a:pt x="365882" y="183146"/>
                </a:lnTo>
                <a:lnTo>
                  <a:pt x="327459" y="204176"/>
                </a:lnTo>
                <a:lnTo>
                  <a:pt x="293987" y="232013"/>
                </a:lnTo>
                <a:lnTo>
                  <a:pt x="266372" y="265742"/>
                </a:lnTo>
                <a:lnTo>
                  <a:pt x="245521" y="304450"/>
                </a:lnTo>
                <a:lnTo>
                  <a:pt x="232342" y="347223"/>
                </a:lnTo>
                <a:lnTo>
                  <a:pt x="227745" y="393147"/>
                </a:lnTo>
                <a:lnTo>
                  <a:pt x="232344" y="439092"/>
                </a:lnTo>
                <a:lnTo>
                  <a:pt x="245534" y="481886"/>
                </a:lnTo>
                <a:lnTo>
                  <a:pt x="266405" y="520613"/>
                </a:lnTo>
                <a:lnTo>
                  <a:pt x="294047" y="554355"/>
                </a:lnTo>
                <a:lnTo>
                  <a:pt x="327550" y="582194"/>
                </a:lnTo>
                <a:lnTo>
                  <a:pt x="366005" y="603215"/>
                </a:lnTo>
                <a:lnTo>
                  <a:pt x="408501" y="616500"/>
                </a:lnTo>
                <a:lnTo>
                  <a:pt x="454128" y="621133"/>
                </a:lnTo>
                <a:lnTo>
                  <a:pt x="499749" y="616501"/>
                </a:lnTo>
                <a:lnTo>
                  <a:pt x="542240" y="603216"/>
                </a:lnTo>
                <a:lnTo>
                  <a:pt x="580691" y="582195"/>
                </a:lnTo>
                <a:lnTo>
                  <a:pt x="609940" y="557889"/>
                </a:lnTo>
                <a:lnTo>
                  <a:pt x="459837" y="557889"/>
                </a:lnTo>
                <a:lnTo>
                  <a:pt x="452150" y="556328"/>
                </a:lnTo>
                <a:lnTo>
                  <a:pt x="445877" y="552073"/>
                </a:lnTo>
                <a:lnTo>
                  <a:pt x="441650" y="545761"/>
                </a:lnTo>
                <a:lnTo>
                  <a:pt x="440100" y="538030"/>
                </a:lnTo>
                <a:lnTo>
                  <a:pt x="441650" y="530289"/>
                </a:lnTo>
                <a:lnTo>
                  <a:pt x="445877" y="523972"/>
                </a:lnTo>
                <a:lnTo>
                  <a:pt x="452150" y="519714"/>
                </a:lnTo>
                <a:lnTo>
                  <a:pt x="459837" y="518154"/>
                </a:lnTo>
                <a:lnTo>
                  <a:pt x="643159" y="518154"/>
                </a:lnTo>
                <a:lnTo>
                  <a:pt x="662111" y="482987"/>
                </a:lnTo>
                <a:lnTo>
                  <a:pt x="457210" y="482987"/>
                </a:lnTo>
                <a:lnTo>
                  <a:pt x="437473" y="463111"/>
                </a:lnTo>
                <a:lnTo>
                  <a:pt x="442598" y="440039"/>
                </a:lnTo>
                <a:lnTo>
                  <a:pt x="452100" y="419313"/>
                </a:lnTo>
                <a:lnTo>
                  <a:pt x="464695" y="400059"/>
                </a:lnTo>
                <a:lnTo>
                  <a:pt x="479100" y="381402"/>
                </a:lnTo>
                <a:lnTo>
                  <a:pt x="490763" y="366157"/>
                </a:lnTo>
                <a:lnTo>
                  <a:pt x="500813" y="349718"/>
                </a:lnTo>
                <a:lnTo>
                  <a:pt x="501679" y="347223"/>
                </a:lnTo>
                <a:lnTo>
                  <a:pt x="382175" y="347223"/>
                </a:lnTo>
                <a:lnTo>
                  <a:pt x="368127" y="342343"/>
                </a:lnTo>
                <a:lnTo>
                  <a:pt x="367421" y="341137"/>
                </a:lnTo>
                <a:lnTo>
                  <a:pt x="360997" y="327963"/>
                </a:lnTo>
                <a:lnTo>
                  <a:pt x="366019" y="291002"/>
                </a:lnTo>
                <a:lnTo>
                  <a:pt x="384100" y="259927"/>
                </a:lnTo>
                <a:lnTo>
                  <a:pt x="412432" y="237945"/>
                </a:lnTo>
                <a:lnTo>
                  <a:pt x="448208" y="228265"/>
                </a:lnTo>
                <a:lnTo>
                  <a:pt x="609604" y="228265"/>
                </a:lnTo>
                <a:lnTo>
                  <a:pt x="580623" y="204176"/>
                </a:lnTo>
                <a:lnTo>
                  <a:pt x="542190" y="183146"/>
                </a:lnTo>
                <a:lnTo>
                  <a:pt x="499722" y="169837"/>
                </a:lnTo>
                <a:lnTo>
                  <a:pt x="454127" y="165162"/>
                </a:lnTo>
                <a:close/>
              </a:path>
              <a:path w="842009" h="927735">
                <a:moveTo>
                  <a:pt x="643159" y="518154"/>
                </a:moveTo>
                <a:lnTo>
                  <a:pt x="459837" y="518154"/>
                </a:lnTo>
                <a:lnTo>
                  <a:pt x="467513" y="519714"/>
                </a:lnTo>
                <a:lnTo>
                  <a:pt x="473781" y="523972"/>
                </a:lnTo>
                <a:lnTo>
                  <a:pt x="478006" y="530289"/>
                </a:lnTo>
                <a:lnTo>
                  <a:pt x="479555" y="538030"/>
                </a:lnTo>
                <a:lnTo>
                  <a:pt x="478006" y="545761"/>
                </a:lnTo>
                <a:lnTo>
                  <a:pt x="473781" y="552073"/>
                </a:lnTo>
                <a:lnTo>
                  <a:pt x="467513" y="556328"/>
                </a:lnTo>
                <a:lnTo>
                  <a:pt x="459837" y="557889"/>
                </a:lnTo>
                <a:lnTo>
                  <a:pt x="609940" y="557889"/>
                </a:lnTo>
                <a:lnTo>
                  <a:pt x="614193" y="554355"/>
                </a:lnTo>
                <a:lnTo>
                  <a:pt x="641833" y="520613"/>
                </a:lnTo>
                <a:lnTo>
                  <a:pt x="643159" y="518154"/>
                </a:lnTo>
                <a:close/>
              </a:path>
              <a:path w="842009" h="927735">
                <a:moveTo>
                  <a:pt x="609604" y="228265"/>
                </a:moveTo>
                <a:lnTo>
                  <a:pt x="448208" y="228265"/>
                </a:lnTo>
                <a:lnTo>
                  <a:pt x="484909" y="233323"/>
                </a:lnTo>
                <a:lnTo>
                  <a:pt x="515766" y="251532"/>
                </a:lnTo>
                <a:lnTo>
                  <a:pt x="537593" y="280065"/>
                </a:lnTo>
                <a:lnTo>
                  <a:pt x="547207" y="316114"/>
                </a:lnTo>
                <a:lnTo>
                  <a:pt x="547363" y="318563"/>
                </a:lnTo>
                <a:lnTo>
                  <a:pt x="547380" y="323484"/>
                </a:lnTo>
                <a:lnTo>
                  <a:pt x="544449" y="344970"/>
                </a:lnTo>
                <a:lnTo>
                  <a:pt x="544356" y="345648"/>
                </a:lnTo>
                <a:lnTo>
                  <a:pt x="536507" y="366157"/>
                </a:lnTo>
                <a:lnTo>
                  <a:pt x="525396" y="385043"/>
                </a:lnTo>
                <a:lnTo>
                  <a:pt x="512554" y="402510"/>
                </a:lnTo>
                <a:lnTo>
                  <a:pt x="501228" y="416472"/>
                </a:lnTo>
                <a:lnTo>
                  <a:pt x="490308" y="430878"/>
                </a:lnTo>
                <a:lnTo>
                  <a:pt x="481516" y="446365"/>
                </a:lnTo>
                <a:lnTo>
                  <a:pt x="476946" y="463111"/>
                </a:lnTo>
                <a:lnTo>
                  <a:pt x="475250" y="470827"/>
                </a:lnTo>
                <a:lnTo>
                  <a:pt x="471371" y="476561"/>
                </a:lnTo>
                <a:lnTo>
                  <a:pt x="470919" y="477130"/>
                </a:lnTo>
                <a:lnTo>
                  <a:pt x="464708" y="481392"/>
                </a:lnTo>
                <a:lnTo>
                  <a:pt x="464470" y="481392"/>
                </a:lnTo>
                <a:lnTo>
                  <a:pt x="457210" y="482987"/>
                </a:lnTo>
                <a:lnTo>
                  <a:pt x="662111" y="482987"/>
                </a:lnTo>
                <a:lnTo>
                  <a:pt x="662704" y="481887"/>
                </a:lnTo>
                <a:lnTo>
                  <a:pt x="675893" y="439093"/>
                </a:lnTo>
                <a:lnTo>
                  <a:pt x="680492" y="393148"/>
                </a:lnTo>
                <a:lnTo>
                  <a:pt x="675850" y="347223"/>
                </a:lnTo>
                <a:lnTo>
                  <a:pt x="662634" y="304450"/>
                </a:lnTo>
                <a:lnTo>
                  <a:pt x="641753" y="265742"/>
                </a:lnTo>
                <a:lnTo>
                  <a:pt x="614113" y="232013"/>
                </a:lnTo>
                <a:lnTo>
                  <a:pt x="609604" y="228265"/>
                </a:lnTo>
                <a:close/>
              </a:path>
              <a:path w="842009" h="927735">
                <a:moveTo>
                  <a:pt x="447823" y="268264"/>
                </a:moveTo>
                <a:lnTo>
                  <a:pt x="427766" y="275102"/>
                </a:lnTo>
                <a:lnTo>
                  <a:pt x="412233" y="288537"/>
                </a:lnTo>
                <a:lnTo>
                  <a:pt x="402657" y="306761"/>
                </a:lnTo>
                <a:lnTo>
                  <a:pt x="400469" y="327963"/>
                </a:lnTo>
                <a:lnTo>
                  <a:pt x="395127" y="342343"/>
                </a:lnTo>
                <a:lnTo>
                  <a:pt x="381494" y="347223"/>
                </a:lnTo>
                <a:lnTo>
                  <a:pt x="501679" y="347223"/>
                </a:lnTo>
                <a:lnTo>
                  <a:pt x="506985" y="331943"/>
                </a:lnTo>
                <a:lnTo>
                  <a:pt x="507014" y="312690"/>
                </a:lnTo>
                <a:lnTo>
                  <a:pt x="499603" y="293413"/>
                </a:lnTo>
                <a:lnTo>
                  <a:pt x="486113" y="278718"/>
                </a:lnTo>
                <a:lnTo>
                  <a:pt x="468277" y="269903"/>
                </a:lnTo>
                <a:lnTo>
                  <a:pt x="447823" y="2682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g object 79"/>
          <p:cNvSpPr/>
          <p:nvPr/>
        </p:nvSpPr>
        <p:spPr>
          <a:xfrm>
            <a:off x="8225539" y="4268032"/>
            <a:ext cx="600075" cy="396875"/>
          </a:xfrm>
          <a:custGeom>
            <a:avLst/>
            <a:gdLst/>
            <a:ahLst/>
            <a:cxnLst/>
            <a:rect l="l" t="t" r="r" b="b"/>
            <a:pathLst>
              <a:path w="600075" h="396875">
                <a:moveTo>
                  <a:pt x="572418" y="0"/>
                </a:moveTo>
                <a:lnTo>
                  <a:pt x="436163" y="0"/>
                </a:lnTo>
                <a:lnTo>
                  <a:pt x="409572" y="27910"/>
                </a:lnTo>
                <a:lnTo>
                  <a:pt x="411835" y="38140"/>
                </a:lnTo>
                <a:lnTo>
                  <a:pt x="417550" y="46515"/>
                </a:lnTo>
                <a:lnTo>
                  <a:pt x="425925" y="52236"/>
                </a:lnTo>
                <a:lnTo>
                  <a:pt x="436163" y="54502"/>
                </a:lnTo>
                <a:lnTo>
                  <a:pt x="505504" y="54502"/>
                </a:lnTo>
                <a:lnTo>
                  <a:pt x="300142" y="257287"/>
                </a:lnTo>
                <a:lnTo>
                  <a:pt x="194928" y="144877"/>
                </a:lnTo>
                <a:lnTo>
                  <a:pt x="186120" y="138584"/>
                </a:lnTo>
                <a:lnTo>
                  <a:pt x="175942" y="136244"/>
                </a:lnTo>
                <a:lnTo>
                  <a:pt x="165629" y="137895"/>
                </a:lnTo>
                <a:lnTo>
                  <a:pt x="4739" y="353666"/>
                </a:lnTo>
                <a:lnTo>
                  <a:pt x="0" y="373980"/>
                </a:lnTo>
                <a:lnTo>
                  <a:pt x="3636" y="383770"/>
                </a:lnTo>
                <a:lnTo>
                  <a:pt x="11007" y="391690"/>
                </a:lnTo>
                <a:lnTo>
                  <a:pt x="15623" y="394990"/>
                </a:lnTo>
                <a:lnTo>
                  <a:pt x="21158" y="396778"/>
                </a:lnTo>
                <a:lnTo>
                  <a:pt x="26838" y="396778"/>
                </a:lnTo>
                <a:lnTo>
                  <a:pt x="35618" y="396864"/>
                </a:lnTo>
                <a:lnTo>
                  <a:pt x="43870" y="392627"/>
                </a:lnTo>
                <a:lnTo>
                  <a:pt x="177811" y="206341"/>
                </a:lnTo>
                <a:lnTo>
                  <a:pt x="284494" y="320305"/>
                </a:lnTo>
                <a:lnTo>
                  <a:pt x="291477" y="323435"/>
                </a:lnTo>
                <a:lnTo>
                  <a:pt x="298844" y="323563"/>
                </a:lnTo>
                <a:lnTo>
                  <a:pt x="306210" y="323882"/>
                </a:lnTo>
                <a:lnTo>
                  <a:pt x="313385" y="321029"/>
                </a:lnTo>
                <a:lnTo>
                  <a:pt x="318537" y="315728"/>
                </a:lnTo>
                <a:lnTo>
                  <a:pt x="545274" y="91929"/>
                </a:lnTo>
                <a:lnTo>
                  <a:pt x="545274" y="163506"/>
                </a:lnTo>
                <a:lnTo>
                  <a:pt x="571865" y="191417"/>
                </a:lnTo>
                <a:lnTo>
                  <a:pt x="582513" y="189531"/>
                </a:lnTo>
                <a:lnTo>
                  <a:pt x="591310" y="183901"/>
                </a:lnTo>
                <a:lnTo>
                  <a:pt x="597358" y="175381"/>
                </a:lnTo>
                <a:lnTo>
                  <a:pt x="599754" y="164826"/>
                </a:lnTo>
                <a:lnTo>
                  <a:pt x="599754" y="27251"/>
                </a:lnTo>
                <a:lnTo>
                  <a:pt x="597626" y="16643"/>
                </a:lnTo>
                <a:lnTo>
                  <a:pt x="591794" y="7981"/>
                </a:lnTo>
                <a:lnTo>
                  <a:pt x="583141" y="2141"/>
                </a:lnTo>
                <a:lnTo>
                  <a:pt x="57241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g object 80"/>
          <p:cNvSpPr/>
          <p:nvPr/>
        </p:nvSpPr>
        <p:spPr>
          <a:xfrm>
            <a:off x="8116144" y="4976549"/>
            <a:ext cx="817880" cy="109220"/>
          </a:xfrm>
          <a:custGeom>
            <a:avLst/>
            <a:gdLst/>
            <a:ahLst/>
            <a:cxnLst/>
            <a:rect l="l" t="t" r="r" b="b"/>
            <a:pathLst>
              <a:path w="817879" h="109220">
                <a:moveTo>
                  <a:pt x="817537" y="0"/>
                </a:moveTo>
                <a:lnTo>
                  <a:pt x="0" y="0"/>
                </a:lnTo>
                <a:lnTo>
                  <a:pt x="0" y="27255"/>
                </a:lnTo>
                <a:lnTo>
                  <a:pt x="6449" y="59061"/>
                </a:lnTo>
                <a:lnTo>
                  <a:pt x="23972" y="85036"/>
                </a:lnTo>
                <a:lnTo>
                  <a:pt x="49947" y="102559"/>
                </a:lnTo>
                <a:lnTo>
                  <a:pt x="81753" y="109009"/>
                </a:lnTo>
                <a:lnTo>
                  <a:pt x="735784" y="109009"/>
                </a:lnTo>
                <a:lnTo>
                  <a:pt x="767581" y="102559"/>
                </a:lnTo>
                <a:lnTo>
                  <a:pt x="793554" y="85036"/>
                </a:lnTo>
                <a:lnTo>
                  <a:pt x="811080" y="59061"/>
                </a:lnTo>
                <a:lnTo>
                  <a:pt x="817537" y="27255"/>
                </a:lnTo>
                <a:lnTo>
                  <a:pt x="8175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1" name="bg object 81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170640" y="4758550"/>
            <a:ext cx="190769" cy="163501"/>
          </a:xfrm>
          <a:prstGeom prst="rect">
            <a:avLst/>
          </a:prstGeom>
        </p:spPr>
      </p:pic>
      <p:sp>
        <p:nvSpPr>
          <p:cNvPr id="82" name="bg object 82"/>
          <p:cNvSpPr/>
          <p:nvPr/>
        </p:nvSpPr>
        <p:spPr>
          <a:xfrm>
            <a:off x="8429538" y="4649546"/>
            <a:ext cx="191135" cy="273050"/>
          </a:xfrm>
          <a:custGeom>
            <a:avLst/>
            <a:gdLst/>
            <a:ahLst/>
            <a:cxnLst/>
            <a:rect l="l" t="t" r="r" b="b"/>
            <a:pathLst>
              <a:path w="191134" h="273050">
                <a:moveTo>
                  <a:pt x="136255" y="0"/>
                </a:moveTo>
                <a:lnTo>
                  <a:pt x="54501" y="0"/>
                </a:lnTo>
                <a:lnTo>
                  <a:pt x="15970" y="15978"/>
                </a:lnTo>
                <a:lnTo>
                  <a:pt x="0" y="54502"/>
                </a:lnTo>
                <a:lnTo>
                  <a:pt x="0" y="272505"/>
                </a:lnTo>
                <a:lnTo>
                  <a:pt x="190736" y="272505"/>
                </a:lnTo>
                <a:lnTo>
                  <a:pt x="190735" y="54502"/>
                </a:lnTo>
                <a:lnTo>
                  <a:pt x="186444" y="33298"/>
                </a:lnTo>
                <a:lnTo>
                  <a:pt x="174768" y="15978"/>
                </a:lnTo>
                <a:lnTo>
                  <a:pt x="157455" y="4294"/>
                </a:lnTo>
                <a:lnTo>
                  <a:pt x="1362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g object 83"/>
          <p:cNvSpPr/>
          <p:nvPr/>
        </p:nvSpPr>
        <p:spPr>
          <a:xfrm>
            <a:off x="8688422" y="4540542"/>
            <a:ext cx="191135" cy="381635"/>
          </a:xfrm>
          <a:custGeom>
            <a:avLst/>
            <a:gdLst/>
            <a:ahLst/>
            <a:cxnLst/>
            <a:rect l="l" t="t" r="r" b="b"/>
            <a:pathLst>
              <a:path w="191134" h="381635">
                <a:moveTo>
                  <a:pt x="136233" y="0"/>
                </a:moveTo>
                <a:lnTo>
                  <a:pt x="54480" y="0"/>
                </a:lnTo>
                <a:lnTo>
                  <a:pt x="15967" y="15986"/>
                </a:lnTo>
                <a:lnTo>
                  <a:pt x="0" y="54502"/>
                </a:lnTo>
                <a:lnTo>
                  <a:pt x="0" y="381509"/>
                </a:lnTo>
                <a:lnTo>
                  <a:pt x="190757" y="381510"/>
                </a:lnTo>
                <a:lnTo>
                  <a:pt x="190757" y="54502"/>
                </a:lnTo>
                <a:lnTo>
                  <a:pt x="186453" y="33298"/>
                </a:lnTo>
                <a:lnTo>
                  <a:pt x="174768" y="15978"/>
                </a:lnTo>
                <a:lnTo>
                  <a:pt x="157447" y="4294"/>
                </a:lnTo>
                <a:lnTo>
                  <a:pt x="1362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g object 84"/>
          <p:cNvSpPr/>
          <p:nvPr/>
        </p:nvSpPr>
        <p:spPr>
          <a:xfrm>
            <a:off x="6628363" y="4256085"/>
            <a:ext cx="784225" cy="899794"/>
          </a:xfrm>
          <a:custGeom>
            <a:avLst/>
            <a:gdLst/>
            <a:ahLst/>
            <a:cxnLst/>
            <a:rect l="l" t="t" r="r" b="b"/>
            <a:pathLst>
              <a:path w="784225" h="899795">
                <a:moveTo>
                  <a:pt x="329773" y="486358"/>
                </a:moveTo>
                <a:lnTo>
                  <a:pt x="198157" y="486358"/>
                </a:lnTo>
                <a:lnTo>
                  <a:pt x="152724" y="491654"/>
                </a:lnTo>
                <a:lnTo>
                  <a:pt x="111016" y="506740"/>
                </a:lnTo>
                <a:lnTo>
                  <a:pt x="74223" y="530411"/>
                </a:lnTo>
                <a:lnTo>
                  <a:pt x="43535" y="561464"/>
                </a:lnTo>
                <a:lnTo>
                  <a:pt x="20142" y="598695"/>
                </a:lnTo>
                <a:lnTo>
                  <a:pt x="5233" y="640901"/>
                </a:lnTo>
                <a:lnTo>
                  <a:pt x="0" y="686878"/>
                </a:lnTo>
                <a:lnTo>
                  <a:pt x="0" y="852987"/>
                </a:lnTo>
                <a:lnTo>
                  <a:pt x="70993" y="873137"/>
                </a:lnTo>
                <a:lnTo>
                  <a:pt x="128511" y="885479"/>
                </a:lnTo>
                <a:lnTo>
                  <a:pt x="182621" y="893584"/>
                </a:lnTo>
                <a:lnTo>
                  <a:pt x="233041" y="898026"/>
                </a:lnTo>
                <a:lnTo>
                  <a:pt x="279489" y="899379"/>
                </a:lnTo>
                <a:lnTo>
                  <a:pt x="359027" y="894997"/>
                </a:lnTo>
                <a:lnTo>
                  <a:pt x="423161" y="884438"/>
                </a:lnTo>
                <a:lnTo>
                  <a:pt x="471039" y="871581"/>
                </a:lnTo>
                <a:lnTo>
                  <a:pt x="514616" y="854485"/>
                </a:lnTo>
                <a:lnTo>
                  <a:pt x="524984" y="848499"/>
                </a:lnTo>
                <a:lnTo>
                  <a:pt x="526446" y="848499"/>
                </a:lnTo>
                <a:lnTo>
                  <a:pt x="526446" y="686878"/>
                </a:lnTo>
                <a:lnTo>
                  <a:pt x="521761" y="640901"/>
                </a:lnTo>
                <a:lnTo>
                  <a:pt x="507246" y="598695"/>
                </a:lnTo>
                <a:lnTo>
                  <a:pt x="484118" y="561464"/>
                </a:lnTo>
                <a:lnTo>
                  <a:pt x="453591" y="530411"/>
                </a:lnTo>
                <a:lnTo>
                  <a:pt x="416881" y="506740"/>
                </a:lnTo>
                <a:lnTo>
                  <a:pt x="375203" y="491654"/>
                </a:lnTo>
                <a:lnTo>
                  <a:pt x="329773" y="486358"/>
                </a:lnTo>
                <a:close/>
              </a:path>
              <a:path w="784225" h="899795">
                <a:moveTo>
                  <a:pt x="585598" y="324732"/>
                </a:moveTo>
                <a:lnTo>
                  <a:pt x="455463" y="324732"/>
                </a:lnTo>
                <a:lnTo>
                  <a:pt x="450595" y="363036"/>
                </a:lnTo>
                <a:lnTo>
                  <a:pt x="438648" y="398812"/>
                </a:lnTo>
                <a:lnTo>
                  <a:pt x="420321" y="431220"/>
                </a:lnTo>
                <a:lnTo>
                  <a:pt x="396311" y="459417"/>
                </a:lnTo>
                <a:lnTo>
                  <a:pt x="442852" y="479293"/>
                </a:lnTo>
                <a:lnTo>
                  <a:pt x="483400" y="507752"/>
                </a:lnTo>
                <a:lnTo>
                  <a:pt x="517208" y="543971"/>
                </a:lnTo>
                <a:lnTo>
                  <a:pt x="542882" y="586673"/>
                </a:lnTo>
                <a:lnTo>
                  <a:pt x="559190" y="634697"/>
                </a:lnTo>
                <a:lnTo>
                  <a:pt x="564900" y="686878"/>
                </a:lnTo>
                <a:lnTo>
                  <a:pt x="564900" y="736265"/>
                </a:lnTo>
                <a:lnTo>
                  <a:pt x="650901" y="727803"/>
                </a:lnTo>
                <a:lnTo>
                  <a:pt x="714999" y="713448"/>
                </a:lnTo>
                <a:lnTo>
                  <a:pt x="755808" y="699655"/>
                </a:lnTo>
                <a:lnTo>
                  <a:pt x="771941" y="692874"/>
                </a:lnTo>
                <a:lnTo>
                  <a:pt x="782291" y="686878"/>
                </a:lnTo>
                <a:lnTo>
                  <a:pt x="783772" y="686878"/>
                </a:lnTo>
                <a:lnTo>
                  <a:pt x="783772" y="525271"/>
                </a:lnTo>
                <a:lnTo>
                  <a:pt x="778537" y="479293"/>
                </a:lnTo>
                <a:lnTo>
                  <a:pt x="763627" y="437085"/>
                </a:lnTo>
                <a:lnTo>
                  <a:pt x="740231" y="399849"/>
                </a:lnTo>
                <a:lnTo>
                  <a:pt x="709540" y="368792"/>
                </a:lnTo>
                <a:lnTo>
                  <a:pt x="672744" y="345117"/>
                </a:lnTo>
                <a:lnTo>
                  <a:pt x="631033" y="330029"/>
                </a:lnTo>
                <a:lnTo>
                  <a:pt x="585598" y="324732"/>
                </a:lnTo>
                <a:close/>
              </a:path>
              <a:path w="784225" h="899795">
                <a:moveTo>
                  <a:pt x="264695" y="161626"/>
                </a:moveTo>
                <a:lnTo>
                  <a:pt x="215616" y="169635"/>
                </a:lnTo>
                <a:lnTo>
                  <a:pt x="172993" y="191938"/>
                </a:lnTo>
                <a:lnTo>
                  <a:pt x="139385" y="225949"/>
                </a:lnTo>
                <a:lnTo>
                  <a:pt x="117345" y="269084"/>
                </a:lnTo>
                <a:lnTo>
                  <a:pt x="109431" y="318756"/>
                </a:lnTo>
                <a:lnTo>
                  <a:pt x="117345" y="368428"/>
                </a:lnTo>
                <a:lnTo>
                  <a:pt x="139385" y="411563"/>
                </a:lnTo>
                <a:lnTo>
                  <a:pt x="172994" y="445574"/>
                </a:lnTo>
                <a:lnTo>
                  <a:pt x="215616" y="467877"/>
                </a:lnTo>
                <a:lnTo>
                  <a:pt x="264696" y="475886"/>
                </a:lnTo>
                <a:lnTo>
                  <a:pt x="313782" y="467877"/>
                </a:lnTo>
                <a:lnTo>
                  <a:pt x="356408" y="445574"/>
                </a:lnTo>
                <a:lnTo>
                  <a:pt x="390018" y="411563"/>
                </a:lnTo>
                <a:lnTo>
                  <a:pt x="412058" y="368428"/>
                </a:lnTo>
                <a:lnTo>
                  <a:pt x="419972" y="318756"/>
                </a:lnTo>
                <a:lnTo>
                  <a:pt x="412058" y="269084"/>
                </a:lnTo>
                <a:lnTo>
                  <a:pt x="390018" y="225949"/>
                </a:lnTo>
                <a:lnTo>
                  <a:pt x="356408" y="191938"/>
                </a:lnTo>
                <a:lnTo>
                  <a:pt x="313782" y="169635"/>
                </a:lnTo>
                <a:lnTo>
                  <a:pt x="264695" y="161626"/>
                </a:lnTo>
                <a:close/>
              </a:path>
              <a:path w="784225" h="899795">
                <a:moveTo>
                  <a:pt x="520540" y="0"/>
                </a:moveTo>
                <a:lnTo>
                  <a:pt x="472176" y="8574"/>
                </a:lnTo>
                <a:lnTo>
                  <a:pt x="429989" y="30870"/>
                </a:lnTo>
                <a:lnTo>
                  <a:pt x="396604" y="64443"/>
                </a:lnTo>
                <a:lnTo>
                  <a:pt x="374647" y="106851"/>
                </a:lnTo>
                <a:lnTo>
                  <a:pt x="366745" y="155650"/>
                </a:lnTo>
                <a:lnTo>
                  <a:pt x="400365" y="182934"/>
                </a:lnTo>
                <a:lnTo>
                  <a:pt x="427191" y="216815"/>
                </a:lnTo>
                <a:lnTo>
                  <a:pt x="445973" y="256028"/>
                </a:lnTo>
                <a:lnTo>
                  <a:pt x="455463" y="299310"/>
                </a:lnTo>
                <a:lnTo>
                  <a:pt x="470420" y="305431"/>
                </a:lnTo>
                <a:lnTo>
                  <a:pt x="486343" y="310150"/>
                </a:lnTo>
                <a:lnTo>
                  <a:pt x="503095" y="313185"/>
                </a:lnTo>
                <a:lnTo>
                  <a:pt x="520540" y="314259"/>
                </a:lnTo>
                <a:lnTo>
                  <a:pt x="569627" y="306250"/>
                </a:lnTo>
                <a:lnTo>
                  <a:pt x="612252" y="283948"/>
                </a:lnTo>
                <a:lnTo>
                  <a:pt x="645863" y="249936"/>
                </a:lnTo>
                <a:lnTo>
                  <a:pt x="667902" y="206802"/>
                </a:lnTo>
                <a:lnTo>
                  <a:pt x="675817" y="157129"/>
                </a:lnTo>
                <a:lnTo>
                  <a:pt x="667902" y="107465"/>
                </a:lnTo>
                <a:lnTo>
                  <a:pt x="645920" y="64443"/>
                </a:lnTo>
                <a:lnTo>
                  <a:pt x="612252" y="30317"/>
                </a:lnTo>
                <a:lnTo>
                  <a:pt x="569626" y="8010"/>
                </a:lnTo>
                <a:lnTo>
                  <a:pt x="5205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g object 85"/>
          <p:cNvSpPr/>
          <p:nvPr/>
        </p:nvSpPr>
        <p:spPr>
          <a:xfrm>
            <a:off x="8150860" y="7020458"/>
            <a:ext cx="941705" cy="648970"/>
          </a:xfrm>
          <a:custGeom>
            <a:avLst/>
            <a:gdLst/>
            <a:ahLst/>
            <a:cxnLst/>
            <a:rect l="l" t="t" r="r" b="b"/>
            <a:pathLst>
              <a:path w="941704" h="648970">
                <a:moveTo>
                  <a:pt x="318338" y="331177"/>
                </a:moveTo>
                <a:lnTo>
                  <a:pt x="0" y="47320"/>
                </a:lnTo>
                <a:lnTo>
                  <a:pt x="0" y="608291"/>
                </a:lnTo>
                <a:lnTo>
                  <a:pt x="318338" y="331177"/>
                </a:lnTo>
                <a:close/>
              </a:path>
              <a:path w="941704" h="648970">
                <a:moveTo>
                  <a:pt x="934326" y="628573"/>
                </a:moveTo>
                <a:lnTo>
                  <a:pt x="588251" y="358228"/>
                </a:lnTo>
                <a:lnTo>
                  <a:pt x="470598" y="452843"/>
                </a:lnTo>
                <a:lnTo>
                  <a:pt x="352958" y="358228"/>
                </a:lnTo>
                <a:lnTo>
                  <a:pt x="6921" y="635330"/>
                </a:lnTo>
                <a:lnTo>
                  <a:pt x="28549" y="644626"/>
                </a:lnTo>
                <a:lnTo>
                  <a:pt x="40982" y="647687"/>
                </a:lnTo>
                <a:lnTo>
                  <a:pt x="55359" y="648843"/>
                </a:lnTo>
                <a:lnTo>
                  <a:pt x="885825" y="648843"/>
                </a:lnTo>
                <a:lnTo>
                  <a:pt x="900226" y="647585"/>
                </a:lnTo>
                <a:lnTo>
                  <a:pt x="912660" y="643775"/>
                </a:lnTo>
                <a:lnTo>
                  <a:pt x="923810" y="637438"/>
                </a:lnTo>
                <a:lnTo>
                  <a:pt x="934326" y="628573"/>
                </a:lnTo>
                <a:close/>
              </a:path>
              <a:path w="941704" h="648970">
                <a:moveTo>
                  <a:pt x="934326" y="20281"/>
                </a:moveTo>
                <a:lnTo>
                  <a:pt x="923810" y="11417"/>
                </a:lnTo>
                <a:lnTo>
                  <a:pt x="912660" y="5080"/>
                </a:lnTo>
                <a:lnTo>
                  <a:pt x="900226" y="1270"/>
                </a:lnTo>
                <a:lnTo>
                  <a:pt x="885825" y="0"/>
                </a:lnTo>
                <a:lnTo>
                  <a:pt x="55359" y="0"/>
                </a:lnTo>
                <a:lnTo>
                  <a:pt x="40982" y="1270"/>
                </a:lnTo>
                <a:lnTo>
                  <a:pt x="28549" y="5080"/>
                </a:lnTo>
                <a:lnTo>
                  <a:pt x="17411" y="11417"/>
                </a:lnTo>
                <a:lnTo>
                  <a:pt x="6921" y="20281"/>
                </a:lnTo>
                <a:lnTo>
                  <a:pt x="470598" y="331177"/>
                </a:lnTo>
                <a:lnTo>
                  <a:pt x="934326" y="20281"/>
                </a:lnTo>
                <a:close/>
              </a:path>
              <a:path w="941704" h="648970">
                <a:moveTo>
                  <a:pt x="941222" y="47320"/>
                </a:moveTo>
                <a:lnTo>
                  <a:pt x="622858" y="331177"/>
                </a:lnTo>
                <a:lnTo>
                  <a:pt x="941222" y="608291"/>
                </a:lnTo>
                <a:lnTo>
                  <a:pt x="941222" y="473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bg object 86"/>
          <p:cNvSpPr/>
          <p:nvPr/>
        </p:nvSpPr>
        <p:spPr>
          <a:xfrm>
            <a:off x="6430454" y="6945299"/>
            <a:ext cx="1045844" cy="759460"/>
          </a:xfrm>
          <a:custGeom>
            <a:avLst/>
            <a:gdLst/>
            <a:ahLst/>
            <a:cxnLst/>
            <a:rect l="l" t="t" r="r" b="b"/>
            <a:pathLst>
              <a:path w="1045845" h="759459">
                <a:moveTo>
                  <a:pt x="1010767" y="577303"/>
                </a:moveTo>
                <a:lnTo>
                  <a:pt x="978789" y="596087"/>
                </a:lnTo>
                <a:lnTo>
                  <a:pt x="944473" y="609752"/>
                </a:lnTo>
                <a:lnTo>
                  <a:pt x="908456" y="618083"/>
                </a:lnTo>
                <a:lnTo>
                  <a:pt x="871347" y="620903"/>
                </a:lnTo>
                <a:lnTo>
                  <a:pt x="557657" y="620903"/>
                </a:lnTo>
                <a:lnTo>
                  <a:pt x="557657" y="638136"/>
                </a:lnTo>
                <a:lnTo>
                  <a:pt x="555244" y="651624"/>
                </a:lnTo>
                <a:lnTo>
                  <a:pt x="548043" y="662774"/>
                </a:lnTo>
                <a:lnTo>
                  <a:pt x="537146" y="670433"/>
                </a:lnTo>
                <a:lnTo>
                  <a:pt x="523646" y="673468"/>
                </a:lnTo>
                <a:lnTo>
                  <a:pt x="510019" y="671080"/>
                </a:lnTo>
                <a:lnTo>
                  <a:pt x="498767" y="663956"/>
                </a:lnTo>
                <a:lnTo>
                  <a:pt x="491020" y="653173"/>
                </a:lnTo>
                <a:lnTo>
                  <a:pt x="487946" y="639813"/>
                </a:lnTo>
                <a:lnTo>
                  <a:pt x="487946" y="620903"/>
                </a:lnTo>
                <a:lnTo>
                  <a:pt x="174256" y="620903"/>
                </a:lnTo>
                <a:lnTo>
                  <a:pt x="137172" y="618083"/>
                </a:lnTo>
                <a:lnTo>
                  <a:pt x="101155" y="609752"/>
                </a:lnTo>
                <a:lnTo>
                  <a:pt x="66840" y="596087"/>
                </a:lnTo>
                <a:lnTo>
                  <a:pt x="34861" y="577303"/>
                </a:lnTo>
                <a:lnTo>
                  <a:pt x="34861" y="655383"/>
                </a:lnTo>
                <a:lnTo>
                  <a:pt x="43103" y="695642"/>
                </a:lnTo>
                <a:lnTo>
                  <a:pt x="65506" y="728522"/>
                </a:lnTo>
                <a:lnTo>
                  <a:pt x="98742" y="750697"/>
                </a:lnTo>
                <a:lnTo>
                  <a:pt x="139420" y="758863"/>
                </a:lnTo>
                <a:lnTo>
                  <a:pt x="906208" y="758863"/>
                </a:lnTo>
                <a:lnTo>
                  <a:pt x="946886" y="750697"/>
                </a:lnTo>
                <a:lnTo>
                  <a:pt x="980122" y="728522"/>
                </a:lnTo>
                <a:lnTo>
                  <a:pt x="1002525" y="695642"/>
                </a:lnTo>
                <a:lnTo>
                  <a:pt x="1010767" y="655383"/>
                </a:lnTo>
                <a:lnTo>
                  <a:pt x="1010767" y="577303"/>
                </a:lnTo>
                <a:close/>
              </a:path>
              <a:path w="1045845" h="759459">
                <a:moveTo>
                  <a:pt x="1045654" y="172478"/>
                </a:moveTo>
                <a:lnTo>
                  <a:pt x="1042898" y="159042"/>
                </a:lnTo>
                <a:lnTo>
                  <a:pt x="1035418" y="148082"/>
                </a:lnTo>
                <a:lnTo>
                  <a:pt x="1024343" y="140690"/>
                </a:lnTo>
                <a:lnTo>
                  <a:pt x="1010767" y="137985"/>
                </a:lnTo>
                <a:lnTo>
                  <a:pt x="766787" y="137985"/>
                </a:lnTo>
                <a:lnTo>
                  <a:pt x="766787" y="103492"/>
                </a:lnTo>
                <a:lnTo>
                  <a:pt x="758545" y="63233"/>
                </a:lnTo>
                <a:lnTo>
                  <a:pt x="736142" y="30353"/>
                </a:lnTo>
                <a:lnTo>
                  <a:pt x="702919" y="8178"/>
                </a:lnTo>
                <a:lnTo>
                  <a:pt x="697077" y="7010"/>
                </a:lnTo>
                <a:lnTo>
                  <a:pt x="697077" y="103492"/>
                </a:lnTo>
                <a:lnTo>
                  <a:pt x="697077" y="137985"/>
                </a:lnTo>
                <a:lnTo>
                  <a:pt x="348551" y="137985"/>
                </a:lnTo>
                <a:lnTo>
                  <a:pt x="348551" y="103492"/>
                </a:lnTo>
                <a:lnTo>
                  <a:pt x="351294" y="90081"/>
                </a:lnTo>
                <a:lnTo>
                  <a:pt x="358762" y="79121"/>
                </a:lnTo>
                <a:lnTo>
                  <a:pt x="369824" y="71716"/>
                </a:lnTo>
                <a:lnTo>
                  <a:pt x="383387" y="68999"/>
                </a:lnTo>
                <a:lnTo>
                  <a:pt x="662216" y="68999"/>
                </a:lnTo>
                <a:lnTo>
                  <a:pt x="675792" y="71716"/>
                </a:lnTo>
                <a:lnTo>
                  <a:pt x="686879" y="79121"/>
                </a:lnTo>
                <a:lnTo>
                  <a:pt x="694334" y="90081"/>
                </a:lnTo>
                <a:lnTo>
                  <a:pt x="697077" y="103492"/>
                </a:lnTo>
                <a:lnTo>
                  <a:pt x="697077" y="7010"/>
                </a:lnTo>
                <a:lnTo>
                  <a:pt x="662216" y="0"/>
                </a:lnTo>
                <a:lnTo>
                  <a:pt x="383374" y="0"/>
                </a:lnTo>
                <a:lnTo>
                  <a:pt x="342709" y="8178"/>
                </a:lnTo>
                <a:lnTo>
                  <a:pt x="309486" y="30353"/>
                </a:lnTo>
                <a:lnTo>
                  <a:pt x="287070" y="63233"/>
                </a:lnTo>
                <a:lnTo>
                  <a:pt x="278815" y="103492"/>
                </a:lnTo>
                <a:lnTo>
                  <a:pt x="278815" y="137985"/>
                </a:lnTo>
                <a:lnTo>
                  <a:pt x="34861" y="137985"/>
                </a:lnTo>
                <a:lnTo>
                  <a:pt x="21285" y="140690"/>
                </a:lnTo>
                <a:lnTo>
                  <a:pt x="10210" y="148082"/>
                </a:lnTo>
                <a:lnTo>
                  <a:pt x="2743" y="159042"/>
                </a:lnTo>
                <a:lnTo>
                  <a:pt x="0" y="172478"/>
                </a:lnTo>
                <a:lnTo>
                  <a:pt x="0" y="379437"/>
                </a:lnTo>
                <a:lnTo>
                  <a:pt x="6261" y="425259"/>
                </a:lnTo>
                <a:lnTo>
                  <a:pt x="23850" y="466432"/>
                </a:lnTo>
                <a:lnTo>
                  <a:pt x="51092" y="501332"/>
                </a:lnTo>
                <a:lnTo>
                  <a:pt x="86347" y="528294"/>
                </a:lnTo>
                <a:lnTo>
                  <a:pt x="127965" y="545693"/>
                </a:lnTo>
                <a:lnTo>
                  <a:pt x="174256" y="551903"/>
                </a:lnTo>
                <a:lnTo>
                  <a:pt x="487946" y="551903"/>
                </a:lnTo>
                <a:lnTo>
                  <a:pt x="487946" y="534657"/>
                </a:lnTo>
                <a:lnTo>
                  <a:pt x="490359" y="521169"/>
                </a:lnTo>
                <a:lnTo>
                  <a:pt x="497560" y="510019"/>
                </a:lnTo>
                <a:lnTo>
                  <a:pt x="508457" y="502373"/>
                </a:lnTo>
                <a:lnTo>
                  <a:pt x="521957" y="499338"/>
                </a:lnTo>
                <a:lnTo>
                  <a:pt x="535597" y="501713"/>
                </a:lnTo>
                <a:lnTo>
                  <a:pt x="546849" y="508838"/>
                </a:lnTo>
                <a:lnTo>
                  <a:pt x="554596" y="519633"/>
                </a:lnTo>
                <a:lnTo>
                  <a:pt x="557657" y="532993"/>
                </a:lnTo>
                <a:lnTo>
                  <a:pt x="557657" y="551903"/>
                </a:lnTo>
                <a:lnTo>
                  <a:pt x="871347" y="551903"/>
                </a:lnTo>
                <a:lnTo>
                  <a:pt x="917663" y="545693"/>
                </a:lnTo>
                <a:lnTo>
                  <a:pt x="959269" y="528294"/>
                </a:lnTo>
                <a:lnTo>
                  <a:pt x="994524" y="501332"/>
                </a:lnTo>
                <a:lnTo>
                  <a:pt x="1021778" y="466432"/>
                </a:lnTo>
                <a:lnTo>
                  <a:pt x="1039380" y="425259"/>
                </a:lnTo>
                <a:lnTo>
                  <a:pt x="1045654" y="379437"/>
                </a:lnTo>
                <a:lnTo>
                  <a:pt x="1045654" y="1724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g object 87"/>
          <p:cNvSpPr/>
          <p:nvPr/>
        </p:nvSpPr>
        <p:spPr>
          <a:xfrm>
            <a:off x="5279250" y="4374641"/>
            <a:ext cx="730250" cy="901700"/>
          </a:xfrm>
          <a:custGeom>
            <a:avLst/>
            <a:gdLst/>
            <a:ahLst/>
            <a:cxnLst/>
            <a:rect l="l" t="t" r="r" b="b"/>
            <a:pathLst>
              <a:path w="730250" h="901700">
                <a:moveTo>
                  <a:pt x="263613" y="655459"/>
                </a:moveTo>
                <a:lnTo>
                  <a:pt x="162217" y="655459"/>
                </a:lnTo>
                <a:lnTo>
                  <a:pt x="162217" y="737387"/>
                </a:lnTo>
                <a:lnTo>
                  <a:pt x="263613" y="737387"/>
                </a:lnTo>
                <a:lnTo>
                  <a:pt x="263613" y="655459"/>
                </a:lnTo>
                <a:close/>
              </a:path>
              <a:path w="730250" h="901700">
                <a:moveTo>
                  <a:pt x="263613" y="368706"/>
                </a:moveTo>
                <a:lnTo>
                  <a:pt x="162217" y="368706"/>
                </a:lnTo>
                <a:lnTo>
                  <a:pt x="162217" y="450634"/>
                </a:lnTo>
                <a:lnTo>
                  <a:pt x="263613" y="450634"/>
                </a:lnTo>
                <a:lnTo>
                  <a:pt x="263613" y="368706"/>
                </a:lnTo>
                <a:close/>
              </a:path>
              <a:path w="730250" h="901700">
                <a:moveTo>
                  <a:pt x="730008" y="163855"/>
                </a:moveTo>
                <a:lnTo>
                  <a:pt x="718464" y="119481"/>
                </a:lnTo>
                <a:lnTo>
                  <a:pt x="690867" y="85369"/>
                </a:lnTo>
                <a:lnTo>
                  <a:pt x="686485" y="81927"/>
                </a:lnTo>
                <a:lnTo>
                  <a:pt x="673468" y="71678"/>
                </a:lnTo>
                <a:lnTo>
                  <a:pt x="653719" y="59359"/>
                </a:lnTo>
                <a:lnTo>
                  <a:pt x="648906" y="56921"/>
                </a:lnTo>
                <a:lnTo>
                  <a:pt x="648906" y="162826"/>
                </a:lnTo>
                <a:lnTo>
                  <a:pt x="648906" y="163855"/>
                </a:lnTo>
                <a:lnTo>
                  <a:pt x="648893" y="164960"/>
                </a:lnTo>
                <a:lnTo>
                  <a:pt x="648817" y="166039"/>
                </a:lnTo>
                <a:lnTo>
                  <a:pt x="648817" y="270903"/>
                </a:lnTo>
                <a:lnTo>
                  <a:pt x="648677" y="454202"/>
                </a:lnTo>
                <a:lnTo>
                  <a:pt x="648601" y="455472"/>
                </a:lnTo>
                <a:lnTo>
                  <a:pt x="648601" y="557758"/>
                </a:lnTo>
                <a:lnTo>
                  <a:pt x="648474" y="744334"/>
                </a:lnTo>
                <a:lnTo>
                  <a:pt x="614349" y="770267"/>
                </a:lnTo>
                <a:lnTo>
                  <a:pt x="536244" y="799630"/>
                </a:lnTo>
                <a:lnTo>
                  <a:pt x="484936" y="810158"/>
                </a:lnTo>
                <a:lnTo>
                  <a:pt x="427443" y="816927"/>
                </a:lnTo>
                <a:lnTo>
                  <a:pt x="364998" y="819315"/>
                </a:lnTo>
                <a:lnTo>
                  <a:pt x="302552" y="816927"/>
                </a:lnTo>
                <a:lnTo>
                  <a:pt x="245059" y="810158"/>
                </a:lnTo>
                <a:lnTo>
                  <a:pt x="193751" y="799630"/>
                </a:lnTo>
                <a:lnTo>
                  <a:pt x="149821" y="785926"/>
                </a:lnTo>
                <a:lnTo>
                  <a:pt x="102882" y="762342"/>
                </a:lnTo>
                <a:lnTo>
                  <a:pt x="81381" y="557745"/>
                </a:lnTo>
                <a:lnTo>
                  <a:pt x="98005" y="566166"/>
                </a:lnTo>
                <a:lnTo>
                  <a:pt x="121348" y="575881"/>
                </a:lnTo>
                <a:lnTo>
                  <a:pt x="162445" y="589254"/>
                </a:lnTo>
                <a:lnTo>
                  <a:pt x="208064" y="599998"/>
                </a:lnTo>
                <a:lnTo>
                  <a:pt x="257505" y="607923"/>
                </a:lnTo>
                <a:lnTo>
                  <a:pt x="310057" y="612813"/>
                </a:lnTo>
                <a:lnTo>
                  <a:pt x="364998" y="614489"/>
                </a:lnTo>
                <a:lnTo>
                  <a:pt x="419938" y="612813"/>
                </a:lnTo>
                <a:lnTo>
                  <a:pt x="472490" y="607923"/>
                </a:lnTo>
                <a:lnTo>
                  <a:pt x="521931" y="599998"/>
                </a:lnTo>
                <a:lnTo>
                  <a:pt x="567563" y="589254"/>
                </a:lnTo>
                <a:lnTo>
                  <a:pt x="608672" y="575881"/>
                </a:lnTo>
                <a:lnTo>
                  <a:pt x="648601" y="557758"/>
                </a:lnTo>
                <a:lnTo>
                  <a:pt x="648601" y="455472"/>
                </a:lnTo>
                <a:lnTo>
                  <a:pt x="648474" y="457581"/>
                </a:lnTo>
                <a:lnTo>
                  <a:pt x="627113" y="475589"/>
                </a:lnTo>
                <a:lnTo>
                  <a:pt x="580174" y="499173"/>
                </a:lnTo>
                <a:lnTo>
                  <a:pt x="536244" y="512876"/>
                </a:lnTo>
                <a:lnTo>
                  <a:pt x="484924" y="523405"/>
                </a:lnTo>
                <a:lnTo>
                  <a:pt x="427443" y="530174"/>
                </a:lnTo>
                <a:lnTo>
                  <a:pt x="364998" y="532561"/>
                </a:lnTo>
                <a:lnTo>
                  <a:pt x="302552" y="530174"/>
                </a:lnTo>
                <a:lnTo>
                  <a:pt x="245059" y="523405"/>
                </a:lnTo>
                <a:lnTo>
                  <a:pt x="193751" y="512876"/>
                </a:lnTo>
                <a:lnTo>
                  <a:pt x="149821" y="499173"/>
                </a:lnTo>
                <a:lnTo>
                  <a:pt x="102882" y="475589"/>
                </a:lnTo>
                <a:lnTo>
                  <a:pt x="81178" y="270916"/>
                </a:lnTo>
                <a:lnTo>
                  <a:pt x="98005" y="279425"/>
                </a:lnTo>
                <a:lnTo>
                  <a:pt x="121348" y="289153"/>
                </a:lnTo>
                <a:lnTo>
                  <a:pt x="162445" y="302526"/>
                </a:lnTo>
                <a:lnTo>
                  <a:pt x="208064" y="313258"/>
                </a:lnTo>
                <a:lnTo>
                  <a:pt x="257505" y="321157"/>
                </a:lnTo>
                <a:lnTo>
                  <a:pt x="310057" y="326047"/>
                </a:lnTo>
                <a:lnTo>
                  <a:pt x="364998" y="327723"/>
                </a:lnTo>
                <a:lnTo>
                  <a:pt x="419938" y="326047"/>
                </a:lnTo>
                <a:lnTo>
                  <a:pt x="472490" y="321157"/>
                </a:lnTo>
                <a:lnTo>
                  <a:pt x="521931" y="313258"/>
                </a:lnTo>
                <a:lnTo>
                  <a:pt x="567563" y="302526"/>
                </a:lnTo>
                <a:lnTo>
                  <a:pt x="608672" y="289153"/>
                </a:lnTo>
                <a:lnTo>
                  <a:pt x="648817" y="270903"/>
                </a:lnTo>
                <a:lnTo>
                  <a:pt x="648817" y="166039"/>
                </a:lnTo>
                <a:lnTo>
                  <a:pt x="648474" y="170853"/>
                </a:lnTo>
                <a:lnTo>
                  <a:pt x="637057" y="181063"/>
                </a:lnTo>
                <a:lnTo>
                  <a:pt x="598728" y="204685"/>
                </a:lnTo>
                <a:lnTo>
                  <a:pt x="536244" y="226110"/>
                </a:lnTo>
                <a:lnTo>
                  <a:pt x="484924" y="236639"/>
                </a:lnTo>
                <a:lnTo>
                  <a:pt x="427443" y="243395"/>
                </a:lnTo>
                <a:lnTo>
                  <a:pt x="364998" y="245783"/>
                </a:lnTo>
                <a:lnTo>
                  <a:pt x="302552" y="243395"/>
                </a:lnTo>
                <a:lnTo>
                  <a:pt x="245059" y="236639"/>
                </a:lnTo>
                <a:lnTo>
                  <a:pt x="193751" y="226110"/>
                </a:lnTo>
                <a:lnTo>
                  <a:pt x="149821" y="212420"/>
                </a:lnTo>
                <a:lnTo>
                  <a:pt x="102882" y="188849"/>
                </a:lnTo>
                <a:lnTo>
                  <a:pt x="81114" y="164960"/>
                </a:lnTo>
                <a:lnTo>
                  <a:pt x="81114" y="163855"/>
                </a:lnTo>
                <a:lnTo>
                  <a:pt x="81114" y="162826"/>
                </a:lnTo>
                <a:lnTo>
                  <a:pt x="81521" y="156921"/>
                </a:lnTo>
                <a:lnTo>
                  <a:pt x="115646" y="130987"/>
                </a:lnTo>
                <a:lnTo>
                  <a:pt x="193751" y="101638"/>
                </a:lnTo>
                <a:lnTo>
                  <a:pt x="245059" y="91084"/>
                </a:lnTo>
                <a:lnTo>
                  <a:pt x="302552" y="84315"/>
                </a:lnTo>
                <a:lnTo>
                  <a:pt x="364998" y="81927"/>
                </a:lnTo>
                <a:lnTo>
                  <a:pt x="427443" y="84315"/>
                </a:lnTo>
                <a:lnTo>
                  <a:pt x="484924" y="91084"/>
                </a:lnTo>
                <a:lnTo>
                  <a:pt x="536244" y="101638"/>
                </a:lnTo>
                <a:lnTo>
                  <a:pt x="580174" y="115354"/>
                </a:lnTo>
                <a:lnTo>
                  <a:pt x="627113" y="138925"/>
                </a:lnTo>
                <a:lnTo>
                  <a:pt x="648906" y="162826"/>
                </a:lnTo>
                <a:lnTo>
                  <a:pt x="648906" y="56921"/>
                </a:lnTo>
                <a:lnTo>
                  <a:pt x="608672" y="38620"/>
                </a:lnTo>
                <a:lnTo>
                  <a:pt x="567563" y="25247"/>
                </a:lnTo>
                <a:lnTo>
                  <a:pt x="521931" y="14503"/>
                </a:lnTo>
                <a:lnTo>
                  <a:pt x="472490" y="6578"/>
                </a:lnTo>
                <a:lnTo>
                  <a:pt x="419938" y="1676"/>
                </a:lnTo>
                <a:lnTo>
                  <a:pt x="364998" y="0"/>
                </a:lnTo>
                <a:lnTo>
                  <a:pt x="310057" y="1676"/>
                </a:lnTo>
                <a:lnTo>
                  <a:pt x="257505" y="6578"/>
                </a:lnTo>
                <a:lnTo>
                  <a:pt x="208064" y="14503"/>
                </a:lnTo>
                <a:lnTo>
                  <a:pt x="162445" y="25247"/>
                </a:lnTo>
                <a:lnTo>
                  <a:pt x="121348" y="38620"/>
                </a:lnTo>
                <a:lnTo>
                  <a:pt x="76276" y="59347"/>
                </a:lnTo>
                <a:lnTo>
                  <a:pt x="39141" y="85369"/>
                </a:lnTo>
                <a:lnTo>
                  <a:pt x="11544" y="119481"/>
                </a:lnTo>
                <a:lnTo>
                  <a:pt x="0" y="163855"/>
                </a:lnTo>
                <a:lnTo>
                  <a:pt x="0" y="450634"/>
                </a:lnTo>
                <a:lnTo>
                  <a:pt x="0" y="737387"/>
                </a:lnTo>
                <a:lnTo>
                  <a:pt x="11544" y="781773"/>
                </a:lnTo>
                <a:lnTo>
                  <a:pt x="39141" y="815873"/>
                </a:lnTo>
                <a:lnTo>
                  <a:pt x="76276" y="841908"/>
                </a:lnTo>
                <a:lnTo>
                  <a:pt x="121348" y="862634"/>
                </a:lnTo>
                <a:lnTo>
                  <a:pt x="162445" y="876007"/>
                </a:lnTo>
                <a:lnTo>
                  <a:pt x="208064" y="886752"/>
                </a:lnTo>
                <a:lnTo>
                  <a:pt x="257517" y="894664"/>
                </a:lnTo>
                <a:lnTo>
                  <a:pt x="310057" y="899566"/>
                </a:lnTo>
                <a:lnTo>
                  <a:pt x="364998" y="901242"/>
                </a:lnTo>
                <a:lnTo>
                  <a:pt x="419938" y="899566"/>
                </a:lnTo>
                <a:lnTo>
                  <a:pt x="472490" y="894664"/>
                </a:lnTo>
                <a:lnTo>
                  <a:pt x="521931" y="886752"/>
                </a:lnTo>
                <a:lnTo>
                  <a:pt x="567563" y="876007"/>
                </a:lnTo>
                <a:lnTo>
                  <a:pt x="608672" y="862634"/>
                </a:lnTo>
                <a:lnTo>
                  <a:pt x="653719" y="841908"/>
                </a:lnTo>
                <a:lnTo>
                  <a:pt x="690867" y="815873"/>
                </a:lnTo>
                <a:lnTo>
                  <a:pt x="718464" y="781773"/>
                </a:lnTo>
                <a:lnTo>
                  <a:pt x="730008" y="737387"/>
                </a:lnTo>
                <a:lnTo>
                  <a:pt x="730008" y="450634"/>
                </a:lnTo>
                <a:lnTo>
                  <a:pt x="730008" y="1638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g object 88"/>
          <p:cNvSpPr/>
          <p:nvPr/>
        </p:nvSpPr>
        <p:spPr>
          <a:xfrm>
            <a:off x="3550399" y="4475835"/>
            <a:ext cx="1080135" cy="822960"/>
          </a:xfrm>
          <a:custGeom>
            <a:avLst/>
            <a:gdLst/>
            <a:ahLst/>
            <a:cxnLst/>
            <a:rect l="l" t="t" r="r" b="b"/>
            <a:pathLst>
              <a:path w="1080135" h="822960">
                <a:moveTo>
                  <a:pt x="662470" y="604926"/>
                </a:moveTo>
                <a:lnTo>
                  <a:pt x="417080" y="604926"/>
                </a:lnTo>
                <a:lnTo>
                  <a:pt x="417080" y="701725"/>
                </a:lnTo>
                <a:lnTo>
                  <a:pt x="662470" y="701725"/>
                </a:lnTo>
                <a:lnTo>
                  <a:pt x="662470" y="604926"/>
                </a:lnTo>
                <a:close/>
              </a:path>
              <a:path w="1080135" h="822960">
                <a:moveTo>
                  <a:pt x="1079550" y="771550"/>
                </a:moveTo>
                <a:lnTo>
                  <a:pt x="1077595" y="760412"/>
                </a:lnTo>
                <a:lnTo>
                  <a:pt x="1067104" y="725919"/>
                </a:lnTo>
                <a:lnTo>
                  <a:pt x="1022921" y="580732"/>
                </a:lnTo>
                <a:lnTo>
                  <a:pt x="1006005" y="525119"/>
                </a:lnTo>
                <a:lnTo>
                  <a:pt x="1006005" y="483946"/>
                </a:lnTo>
                <a:lnTo>
                  <a:pt x="1006005" y="96774"/>
                </a:lnTo>
                <a:lnTo>
                  <a:pt x="1006005" y="48361"/>
                </a:lnTo>
                <a:lnTo>
                  <a:pt x="1002157" y="29540"/>
                </a:lnTo>
                <a:lnTo>
                  <a:pt x="991641" y="14160"/>
                </a:lnTo>
                <a:lnTo>
                  <a:pt x="976058" y="3797"/>
                </a:lnTo>
                <a:lnTo>
                  <a:pt x="964590" y="1524"/>
                </a:lnTo>
                <a:lnTo>
                  <a:pt x="964590" y="725919"/>
                </a:lnTo>
                <a:lnTo>
                  <a:pt x="114960" y="725919"/>
                </a:lnTo>
                <a:lnTo>
                  <a:pt x="159131" y="580732"/>
                </a:lnTo>
                <a:lnTo>
                  <a:pt x="920419" y="580732"/>
                </a:lnTo>
                <a:lnTo>
                  <a:pt x="964590" y="725919"/>
                </a:lnTo>
                <a:lnTo>
                  <a:pt x="964590" y="1524"/>
                </a:lnTo>
                <a:lnTo>
                  <a:pt x="956970" y="0"/>
                </a:lnTo>
                <a:lnTo>
                  <a:pt x="907872" y="0"/>
                </a:lnTo>
                <a:lnTo>
                  <a:pt x="907872" y="96774"/>
                </a:lnTo>
                <a:lnTo>
                  <a:pt x="907872" y="483946"/>
                </a:lnTo>
                <a:lnTo>
                  <a:pt x="171704" y="483933"/>
                </a:lnTo>
                <a:lnTo>
                  <a:pt x="171704" y="96774"/>
                </a:lnTo>
                <a:lnTo>
                  <a:pt x="907872" y="96774"/>
                </a:lnTo>
                <a:lnTo>
                  <a:pt x="907872" y="0"/>
                </a:lnTo>
                <a:lnTo>
                  <a:pt x="122618" y="0"/>
                </a:lnTo>
                <a:lnTo>
                  <a:pt x="103517" y="3797"/>
                </a:lnTo>
                <a:lnTo>
                  <a:pt x="87922" y="14160"/>
                </a:lnTo>
                <a:lnTo>
                  <a:pt x="77393" y="29540"/>
                </a:lnTo>
                <a:lnTo>
                  <a:pt x="73545" y="48361"/>
                </a:lnTo>
                <a:lnTo>
                  <a:pt x="73545" y="525233"/>
                </a:lnTo>
                <a:lnTo>
                  <a:pt x="1993" y="760412"/>
                </a:lnTo>
                <a:lnTo>
                  <a:pt x="0" y="771550"/>
                </a:lnTo>
                <a:lnTo>
                  <a:pt x="673" y="782701"/>
                </a:lnTo>
                <a:lnTo>
                  <a:pt x="3898" y="793394"/>
                </a:lnTo>
                <a:lnTo>
                  <a:pt x="37604" y="821385"/>
                </a:lnTo>
                <a:lnTo>
                  <a:pt x="49009" y="822706"/>
                </a:lnTo>
                <a:lnTo>
                  <a:pt x="1030528" y="822706"/>
                </a:lnTo>
                <a:lnTo>
                  <a:pt x="1069898" y="803198"/>
                </a:lnTo>
                <a:lnTo>
                  <a:pt x="1078877" y="782701"/>
                </a:lnTo>
                <a:lnTo>
                  <a:pt x="1079550" y="7715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bg object 89"/>
          <p:cNvSpPr/>
          <p:nvPr/>
        </p:nvSpPr>
        <p:spPr>
          <a:xfrm>
            <a:off x="2354135" y="4421796"/>
            <a:ext cx="504825" cy="883285"/>
          </a:xfrm>
          <a:custGeom>
            <a:avLst/>
            <a:gdLst/>
            <a:ahLst/>
            <a:cxnLst/>
            <a:rect l="l" t="t" r="r" b="b"/>
            <a:pathLst>
              <a:path w="504825" h="883285">
                <a:moveTo>
                  <a:pt x="232714" y="140487"/>
                </a:moveTo>
                <a:lnTo>
                  <a:pt x="155143" y="140487"/>
                </a:lnTo>
                <a:lnTo>
                  <a:pt x="155143" y="220764"/>
                </a:lnTo>
                <a:lnTo>
                  <a:pt x="232714" y="220764"/>
                </a:lnTo>
                <a:lnTo>
                  <a:pt x="232714" y="140487"/>
                </a:lnTo>
                <a:close/>
              </a:path>
              <a:path w="504825" h="883285">
                <a:moveTo>
                  <a:pt x="349059" y="140487"/>
                </a:moveTo>
                <a:lnTo>
                  <a:pt x="271500" y="140487"/>
                </a:lnTo>
                <a:lnTo>
                  <a:pt x="271500" y="220764"/>
                </a:lnTo>
                <a:lnTo>
                  <a:pt x="349059" y="220764"/>
                </a:lnTo>
                <a:lnTo>
                  <a:pt x="349059" y="140487"/>
                </a:lnTo>
                <a:close/>
              </a:path>
              <a:path w="504825" h="883285">
                <a:moveTo>
                  <a:pt x="504215" y="321106"/>
                </a:moveTo>
                <a:lnTo>
                  <a:pt x="501167" y="305485"/>
                </a:lnTo>
                <a:lnTo>
                  <a:pt x="492848" y="292735"/>
                </a:lnTo>
                <a:lnTo>
                  <a:pt x="480517" y="284124"/>
                </a:lnTo>
                <a:lnTo>
                  <a:pt x="465416" y="280974"/>
                </a:lnTo>
                <a:lnTo>
                  <a:pt x="446024" y="280974"/>
                </a:lnTo>
                <a:lnTo>
                  <a:pt x="446024" y="80276"/>
                </a:lnTo>
                <a:lnTo>
                  <a:pt x="446024" y="40144"/>
                </a:lnTo>
                <a:lnTo>
                  <a:pt x="442976" y="24523"/>
                </a:lnTo>
                <a:lnTo>
                  <a:pt x="434670" y="11760"/>
                </a:lnTo>
                <a:lnTo>
                  <a:pt x="426631" y="6159"/>
                </a:lnTo>
                <a:lnTo>
                  <a:pt x="426631" y="361251"/>
                </a:lnTo>
                <a:lnTo>
                  <a:pt x="426631" y="802792"/>
                </a:lnTo>
                <a:lnTo>
                  <a:pt x="77571" y="802792"/>
                </a:lnTo>
                <a:lnTo>
                  <a:pt x="77571" y="361251"/>
                </a:lnTo>
                <a:lnTo>
                  <a:pt x="96964" y="361251"/>
                </a:lnTo>
                <a:lnTo>
                  <a:pt x="407238" y="361251"/>
                </a:lnTo>
                <a:lnTo>
                  <a:pt x="426631" y="361251"/>
                </a:lnTo>
                <a:lnTo>
                  <a:pt x="426631" y="6159"/>
                </a:lnTo>
                <a:lnTo>
                  <a:pt x="422338" y="3162"/>
                </a:lnTo>
                <a:lnTo>
                  <a:pt x="407238" y="0"/>
                </a:lnTo>
                <a:lnTo>
                  <a:pt x="368452" y="0"/>
                </a:lnTo>
                <a:lnTo>
                  <a:pt x="368452" y="80276"/>
                </a:lnTo>
                <a:lnTo>
                  <a:pt x="368452" y="280974"/>
                </a:lnTo>
                <a:lnTo>
                  <a:pt x="135750" y="280974"/>
                </a:lnTo>
                <a:lnTo>
                  <a:pt x="135750" y="80276"/>
                </a:lnTo>
                <a:lnTo>
                  <a:pt x="368452" y="80276"/>
                </a:lnTo>
                <a:lnTo>
                  <a:pt x="368452" y="0"/>
                </a:lnTo>
                <a:lnTo>
                  <a:pt x="96964" y="0"/>
                </a:lnTo>
                <a:lnTo>
                  <a:pt x="81864" y="3162"/>
                </a:lnTo>
                <a:lnTo>
                  <a:pt x="69532" y="11760"/>
                </a:lnTo>
                <a:lnTo>
                  <a:pt x="61226" y="24523"/>
                </a:lnTo>
                <a:lnTo>
                  <a:pt x="58178" y="40144"/>
                </a:lnTo>
                <a:lnTo>
                  <a:pt x="58178" y="280974"/>
                </a:lnTo>
                <a:lnTo>
                  <a:pt x="38785" y="280974"/>
                </a:lnTo>
                <a:lnTo>
                  <a:pt x="23685" y="284124"/>
                </a:lnTo>
                <a:lnTo>
                  <a:pt x="11366" y="292735"/>
                </a:lnTo>
                <a:lnTo>
                  <a:pt x="3048" y="305485"/>
                </a:lnTo>
                <a:lnTo>
                  <a:pt x="0" y="321106"/>
                </a:lnTo>
                <a:lnTo>
                  <a:pt x="0" y="842924"/>
                </a:lnTo>
                <a:lnTo>
                  <a:pt x="3048" y="858545"/>
                </a:lnTo>
                <a:lnTo>
                  <a:pt x="11366" y="871308"/>
                </a:lnTo>
                <a:lnTo>
                  <a:pt x="23685" y="879906"/>
                </a:lnTo>
                <a:lnTo>
                  <a:pt x="38785" y="883056"/>
                </a:lnTo>
                <a:lnTo>
                  <a:pt x="465416" y="883056"/>
                </a:lnTo>
                <a:lnTo>
                  <a:pt x="480517" y="879906"/>
                </a:lnTo>
                <a:lnTo>
                  <a:pt x="492848" y="871308"/>
                </a:lnTo>
                <a:lnTo>
                  <a:pt x="501167" y="858545"/>
                </a:lnTo>
                <a:lnTo>
                  <a:pt x="504215" y="842924"/>
                </a:lnTo>
                <a:lnTo>
                  <a:pt x="504215" y="802792"/>
                </a:lnTo>
                <a:lnTo>
                  <a:pt x="504215" y="361251"/>
                </a:lnTo>
                <a:lnTo>
                  <a:pt x="504215" y="3211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14925" y="403606"/>
            <a:ext cx="9058148" cy="7124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870315" y="3492182"/>
            <a:ext cx="8438515" cy="2543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0" i="0">
                <a:solidFill>
                  <a:srgbClr val="135D9F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hyperlink" Target="http://www.pmtciisap.id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mtciisap.id/" TargetMode="Externa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jpg"/><Relationship Id="rId7" Type="http://schemas.openxmlformats.org/officeDocument/2006/relationships/image" Target="../media/image32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Relationship Id="rId9" Type="http://schemas.openxmlformats.org/officeDocument/2006/relationships/image" Target="../media/image3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jpg"/><Relationship Id="rId7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Relationship Id="rId9" Type="http://schemas.openxmlformats.org/officeDocument/2006/relationships/image" Target="../media/image34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2.jpg"/><Relationship Id="rId7" Type="http://schemas.openxmlformats.org/officeDocument/2006/relationships/image" Target="../media/image44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image" Target="../media/image31.jpg"/><Relationship Id="rId10" Type="http://schemas.openxmlformats.org/officeDocument/2006/relationships/image" Target="../media/image34.jpg"/><Relationship Id="rId4" Type="http://schemas.openxmlformats.org/officeDocument/2006/relationships/image" Target="../media/image30.jpg"/><Relationship Id="rId9" Type="http://schemas.openxmlformats.org/officeDocument/2006/relationships/image" Target="../media/image46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jpg"/><Relationship Id="rId7" Type="http://schemas.openxmlformats.org/officeDocument/2006/relationships/image" Target="../media/image61.jpg"/><Relationship Id="rId12" Type="http://schemas.openxmlformats.org/officeDocument/2006/relationships/hyperlink" Target="https://pmtciisap.id/login" TargetMode="Externa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jp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jp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" Type="http://schemas.openxmlformats.org/officeDocument/2006/relationships/image" Target="../media/image66.png"/><Relationship Id="rId16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5" Type="http://schemas.openxmlformats.org/officeDocument/2006/relationships/image" Target="../media/image79.jp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jpg"/><Relationship Id="rId14" Type="http://schemas.openxmlformats.org/officeDocument/2006/relationships/image" Target="../media/image7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9219" y="3219826"/>
            <a:ext cx="6146165" cy="372427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50"/>
              </a:spcBef>
            </a:pPr>
            <a:r>
              <a:rPr sz="6950" spc="-10" dirty="0">
                <a:solidFill>
                  <a:srgbClr val="041D40"/>
                </a:solidFill>
                <a:latin typeface="Segoe UI"/>
                <a:cs typeface="Segoe UI"/>
              </a:rPr>
              <a:t>PROJECT PERFORMANCE MONITORING</a:t>
            </a:r>
            <a:endParaRPr sz="6950">
              <a:latin typeface="Segoe UI"/>
              <a:cs typeface="Segoe U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79219" y="6919145"/>
            <a:ext cx="6182995" cy="24847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90"/>
              </a:spcBef>
            </a:pPr>
            <a:r>
              <a:rPr sz="6950" dirty="0">
                <a:solidFill>
                  <a:srgbClr val="041D40"/>
                </a:solidFill>
                <a:latin typeface="Segoe UI"/>
                <a:cs typeface="Segoe UI"/>
              </a:rPr>
              <a:t>SYSTEM</a:t>
            </a:r>
            <a:r>
              <a:rPr sz="6950" spc="-165" dirty="0">
                <a:solidFill>
                  <a:srgbClr val="041D40"/>
                </a:solidFill>
                <a:latin typeface="Segoe UI"/>
                <a:cs typeface="Segoe UI"/>
              </a:rPr>
              <a:t> </a:t>
            </a:r>
            <a:r>
              <a:rPr sz="6950" spc="-10" dirty="0">
                <a:solidFill>
                  <a:srgbClr val="041D40"/>
                </a:solidFill>
                <a:latin typeface="Segoe UI"/>
                <a:cs typeface="Segoe UI"/>
              </a:rPr>
              <a:t>(PPMS) WEBSITE</a:t>
            </a:r>
            <a:endParaRPr sz="6950">
              <a:latin typeface="Segoe UI"/>
              <a:cs typeface="Segoe U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723900"/>
            <a:ext cx="16925925" cy="8534400"/>
            <a:chOff x="1028700" y="723900"/>
            <a:chExt cx="16925925" cy="85344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53475" y="7524750"/>
              <a:ext cx="8782050" cy="173355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686925" y="3638550"/>
              <a:ext cx="7391400" cy="4962525"/>
            </a:xfrm>
            <a:custGeom>
              <a:avLst/>
              <a:gdLst/>
              <a:ahLst/>
              <a:cxnLst/>
              <a:rect l="l" t="t" r="r" b="b"/>
              <a:pathLst>
                <a:path w="7391400" h="4962525">
                  <a:moveTo>
                    <a:pt x="7130923" y="0"/>
                  </a:moveTo>
                  <a:lnTo>
                    <a:pt x="258952" y="0"/>
                  </a:lnTo>
                  <a:lnTo>
                    <a:pt x="212543" y="4193"/>
                  </a:lnTo>
                  <a:lnTo>
                    <a:pt x="168806" y="16278"/>
                  </a:lnTo>
                  <a:lnTo>
                    <a:pt x="128486" y="35508"/>
                  </a:lnTo>
                  <a:lnTo>
                    <a:pt x="92327" y="61138"/>
                  </a:lnTo>
                  <a:lnTo>
                    <a:pt x="61074" y="92423"/>
                  </a:lnTo>
                  <a:lnTo>
                    <a:pt x="35470" y="128618"/>
                  </a:lnTo>
                  <a:lnTo>
                    <a:pt x="16260" y="168977"/>
                  </a:lnTo>
                  <a:lnTo>
                    <a:pt x="4189" y="212755"/>
                  </a:lnTo>
                  <a:lnTo>
                    <a:pt x="0" y="259207"/>
                  </a:lnTo>
                  <a:lnTo>
                    <a:pt x="0" y="4962525"/>
                  </a:lnTo>
                  <a:lnTo>
                    <a:pt x="7391400" y="4962525"/>
                  </a:lnTo>
                  <a:lnTo>
                    <a:pt x="7391400" y="4637658"/>
                  </a:lnTo>
                  <a:lnTo>
                    <a:pt x="225551" y="4637658"/>
                  </a:lnTo>
                  <a:lnTo>
                    <a:pt x="225551" y="292734"/>
                  </a:lnTo>
                  <a:lnTo>
                    <a:pt x="7391400" y="292735"/>
                  </a:lnTo>
                  <a:lnTo>
                    <a:pt x="7391400" y="259207"/>
                  </a:lnTo>
                  <a:lnTo>
                    <a:pt x="7386794" y="212755"/>
                  </a:lnTo>
                  <a:lnTo>
                    <a:pt x="7374398" y="168977"/>
                  </a:lnTo>
                  <a:lnTo>
                    <a:pt x="7354941" y="128618"/>
                  </a:lnTo>
                  <a:lnTo>
                    <a:pt x="7329157" y="92423"/>
                  </a:lnTo>
                  <a:lnTo>
                    <a:pt x="7297776" y="61138"/>
                  </a:lnTo>
                  <a:lnTo>
                    <a:pt x="7261530" y="35508"/>
                  </a:lnTo>
                  <a:lnTo>
                    <a:pt x="7221152" y="16278"/>
                  </a:lnTo>
                  <a:lnTo>
                    <a:pt x="7177372" y="4193"/>
                  </a:lnTo>
                  <a:lnTo>
                    <a:pt x="7130923" y="0"/>
                  </a:lnTo>
                  <a:close/>
                </a:path>
                <a:path w="7391400" h="4962525">
                  <a:moveTo>
                    <a:pt x="7391400" y="292735"/>
                  </a:moveTo>
                  <a:lnTo>
                    <a:pt x="7162927" y="292735"/>
                  </a:lnTo>
                  <a:lnTo>
                    <a:pt x="7162927" y="4637659"/>
                  </a:lnTo>
                  <a:lnTo>
                    <a:pt x="7391400" y="4637658"/>
                  </a:lnTo>
                  <a:lnTo>
                    <a:pt x="7391400" y="292735"/>
                  </a:lnTo>
                  <a:close/>
                </a:path>
              </a:pathLst>
            </a:custGeom>
            <a:solidFill>
              <a:srgbClr val="2323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810625" y="3619500"/>
              <a:ext cx="9144000" cy="5200650"/>
            </a:xfrm>
            <a:custGeom>
              <a:avLst/>
              <a:gdLst/>
              <a:ahLst/>
              <a:cxnLst/>
              <a:rect l="l" t="t" r="r" b="b"/>
              <a:pathLst>
                <a:path w="9144000" h="5200650">
                  <a:moveTo>
                    <a:pt x="8013573" y="0"/>
                  </a:moveTo>
                  <a:lnTo>
                    <a:pt x="1129029" y="0"/>
                  </a:lnTo>
                  <a:lnTo>
                    <a:pt x="1084123" y="3656"/>
                  </a:lnTo>
                  <a:lnTo>
                    <a:pt x="1041462" y="14242"/>
                  </a:lnTo>
                  <a:lnTo>
                    <a:pt x="1001632" y="31179"/>
                  </a:lnTo>
                  <a:lnTo>
                    <a:pt x="965216" y="53892"/>
                  </a:lnTo>
                  <a:lnTo>
                    <a:pt x="932799" y="81803"/>
                  </a:lnTo>
                  <a:lnTo>
                    <a:pt x="904965" y="114336"/>
                  </a:lnTo>
                  <a:lnTo>
                    <a:pt x="882299" y="150913"/>
                  </a:lnTo>
                  <a:lnTo>
                    <a:pt x="865386" y="190959"/>
                  </a:lnTo>
                  <a:lnTo>
                    <a:pt x="854809" y="233895"/>
                  </a:lnTo>
                  <a:lnTo>
                    <a:pt x="851153" y="279146"/>
                  </a:lnTo>
                  <a:lnTo>
                    <a:pt x="851153" y="4979670"/>
                  </a:lnTo>
                  <a:lnTo>
                    <a:pt x="0" y="4979670"/>
                  </a:lnTo>
                  <a:lnTo>
                    <a:pt x="0" y="5091557"/>
                  </a:lnTo>
                  <a:lnTo>
                    <a:pt x="8532" y="5133784"/>
                  </a:lnTo>
                  <a:lnTo>
                    <a:pt x="8651" y="5134373"/>
                  </a:lnTo>
                  <a:lnTo>
                    <a:pt x="32162" y="5169011"/>
                  </a:lnTo>
                  <a:lnTo>
                    <a:pt x="66865" y="5192194"/>
                  </a:lnTo>
                  <a:lnTo>
                    <a:pt x="109093" y="5200650"/>
                  </a:lnTo>
                  <a:lnTo>
                    <a:pt x="9034907" y="5200650"/>
                  </a:lnTo>
                  <a:lnTo>
                    <a:pt x="9077723" y="5191998"/>
                  </a:lnTo>
                  <a:lnTo>
                    <a:pt x="9112361" y="5168487"/>
                  </a:lnTo>
                  <a:lnTo>
                    <a:pt x="9135544" y="5133784"/>
                  </a:lnTo>
                  <a:lnTo>
                    <a:pt x="9144000" y="5091557"/>
                  </a:lnTo>
                  <a:lnTo>
                    <a:pt x="9144000" y="5088636"/>
                  </a:lnTo>
                  <a:lnTo>
                    <a:pt x="4075176" y="5088636"/>
                  </a:lnTo>
                  <a:lnTo>
                    <a:pt x="4032359" y="5079986"/>
                  </a:lnTo>
                  <a:lnTo>
                    <a:pt x="3997721" y="5056489"/>
                  </a:lnTo>
                  <a:lnTo>
                    <a:pt x="3974538" y="5021824"/>
                  </a:lnTo>
                  <a:lnTo>
                    <a:pt x="3966082" y="4979670"/>
                  </a:lnTo>
                  <a:lnTo>
                    <a:pt x="3966082" y="4978146"/>
                  </a:lnTo>
                  <a:lnTo>
                    <a:pt x="877316" y="4978146"/>
                  </a:lnTo>
                  <a:lnTo>
                    <a:pt x="877316" y="283464"/>
                  </a:lnTo>
                  <a:lnTo>
                    <a:pt x="881501" y="237063"/>
                  </a:lnTo>
                  <a:lnTo>
                    <a:pt x="893562" y="193349"/>
                  </a:lnTo>
                  <a:lnTo>
                    <a:pt x="912758" y="153063"/>
                  </a:lnTo>
                  <a:lnTo>
                    <a:pt x="938348" y="116944"/>
                  </a:lnTo>
                  <a:lnTo>
                    <a:pt x="969591" y="85733"/>
                  </a:lnTo>
                  <a:lnTo>
                    <a:pt x="1005745" y="60169"/>
                  </a:lnTo>
                  <a:lnTo>
                    <a:pt x="1046071" y="40993"/>
                  </a:lnTo>
                  <a:lnTo>
                    <a:pt x="1089825" y="28945"/>
                  </a:lnTo>
                  <a:lnTo>
                    <a:pt x="1136269" y="24765"/>
                  </a:lnTo>
                  <a:lnTo>
                    <a:pt x="8126713" y="24765"/>
                  </a:lnTo>
                  <a:lnTo>
                    <a:pt x="8101821" y="14242"/>
                  </a:lnTo>
                  <a:lnTo>
                    <a:pt x="8058857" y="3656"/>
                  </a:lnTo>
                  <a:lnTo>
                    <a:pt x="8013573" y="0"/>
                  </a:lnTo>
                  <a:close/>
                </a:path>
                <a:path w="9144000" h="5200650">
                  <a:moveTo>
                    <a:pt x="8126713" y="24765"/>
                  </a:moveTo>
                  <a:lnTo>
                    <a:pt x="8007731" y="24765"/>
                  </a:lnTo>
                  <a:lnTo>
                    <a:pt x="8054174" y="28945"/>
                  </a:lnTo>
                  <a:lnTo>
                    <a:pt x="8097928" y="40993"/>
                  </a:lnTo>
                  <a:lnTo>
                    <a:pt x="8138254" y="60169"/>
                  </a:lnTo>
                  <a:lnTo>
                    <a:pt x="8174408" y="85733"/>
                  </a:lnTo>
                  <a:lnTo>
                    <a:pt x="8205651" y="116944"/>
                  </a:lnTo>
                  <a:lnTo>
                    <a:pt x="8231241" y="153063"/>
                  </a:lnTo>
                  <a:lnTo>
                    <a:pt x="8250437" y="193349"/>
                  </a:lnTo>
                  <a:lnTo>
                    <a:pt x="8262498" y="237063"/>
                  </a:lnTo>
                  <a:lnTo>
                    <a:pt x="8266684" y="283463"/>
                  </a:lnTo>
                  <a:lnTo>
                    <a:pt x="8266684" y="4978145"/>
                  </a:lnTo>
                  <a:lnTo>
                    <a:pt x="5177917" y="4978146"/>
                  </a:lnTo>
                  <a:lnTo>
                    <a:pt x="5177917" y="4979670"/>
                  </a:lnTo>
                  <a:lnTo>
                    <a:pt x="5169265" y="5022467"/>
                  </a:lnTo>
                  <a:lnTo>
                    <a:pt x="5145754" y="5057060"/>
                  </a:lnTo>
                  <a:lnTo>
                    <a:pt x="5111051" y="5080200"/>
                  </a:lnTo>
                  <a:lnTo>
                    <a:pt x="5068823" y="5088636"/>
                  </a:lnTo>
                  <a:lnTo>
                    <a:pt x="9144000" y="5088636"/>
                  </a:lnTo>
                  <a:lnTo>
                    <a:pt x="9144000" y="4979670"/>
                  </a:lnTo>
                  <a:lnTo>
                    <a:pt x="8292846" y="4979670"/>
                  </a:lnTo>
                  <a:lnTo>
                    <a:pt x="8292846" y="279146"/>
                  </a:lnTo>
                  <a:lnTo>
                    <a:pt x="8289189" y="233895"/>
                  </a:lnTo>
                  <a:lnTo>
                    <a:pt x="8278602" y="190959"/>
                  </a:lnTo>
                  <a:lnTo>
                    <a:pt x="8261662" y="150913"/>
                  </a:lnTo>
                  <a:lnTo>
                    <a:pt x="8238945" y="114336"/>
                  </a:lnTo>
                  <a:lnTo>
                    <a:pt x="8211026" y="81803"/>
                  </a:lnTo>
                  <a:lnTo>
                    <a:pt x="8178481" y="53892"/>
                  </a:lnTo>
                  <a:lnTo>
                    <a:pt x="8141888" y="31179"/>
                  </a:lnTo>
                  <a:lnTo>
                    <a:pt x="8126713" y="24765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001125" y="8601075"/>
              <a:ext cx="8772525" cy="266700"/>
            </a:xfrm>
            <a:custGeom>
              <a:avLst/>
              <a:gdLst/>
              <a:ahLst/>
              <a:cxnLst/>
              <a:rect l="l" t="t" r="r" b="b"/>
              <a:pathLst>
                <a:path w="8772525" h="266700">
                  <a:moveTo>
                    <a:pt x="4991100" y="0"/>
                  </a:moveTo>
                  <a:lnTo>
                    <a:pt x="3781425" y="0"/>
                  </a:lnTo>
                  <a:lnTo>
                    <a:pt x="3781425" y="1524"/>
                  </a:lnTo>
                  <a:lnTo>
                    <a:pt x="3790073" y="45135"/>
                  </a:lnTo>
                  <a:lnTo>
                    <a:pt x="3813683" y="81013"/>
                  </a:lnTo>
                  <a:lnTo>
                    <a:pt x="3848709" y="105346"/>
                  </a:lnTo>
                  <a:lnTo>
                    <a:pt x="3891661" y="114300"/>
                  </a:lnTo>
                  <a:lnTo>
                    <a:pt x="4882261" y="114300"/>
                  </a:lnTo>
                  <a:lnTo>
                    <a:pt x="4924984" y="105346"/>
                  </a:lnTo>
                  <a:lnTo>
                    <a:pt x="4959540" y="81013"/>
                  </a:lnTo>
                  <a:lnTo>
                    <a:pt x="4982654" y="45135"/>
                  </a:lnTo>
                  <a:lnTo>
                    <a:pt x="4991100" y="1524"/>
                  </a:lnTo>
                  <a:lnTo>
                    <a:pt x="4991100" y="0"/>
                  </a:lnTo>
                  <a:close/>
                </a:path>
                <a:path w="8772525" h="266700">
                  <a:moveTo>
                    <a:pt x="8772525" y="219075"/>
                  </a:moveTo>
                  <a:lnTo>
                    <a:pt x="0" y="219075"/>
                  </a:lnTo>
                  <a:lnTo>
                    <a:pt x="3289" y="237985"/>
                  </a:lnTo>
                  <a:lnTo>
                    <a:pt x="12192" y="253085"/>
                  </a:lnTo>
                  <a:lnTo>
                    <a:pt x="25171" y="263080"/>
                  </a:lnTo>
                  <a:lnTo>
                    <a:pt x="40767" y="266700"/>
                  </a:lnTo>
                  <a:lnTo>
                    <a:pt x="8731758" y="266700"/>
                  </a:lnTo>
                  <a:lnTo>
                    <a:pt x="8747925" y="262851"/>
                  </a:lnTo>
                  <a:lnTo>
                    <a:pt x="8760854" y="252463"/>
                  </a:lnTo>
                  <a:lnTo>
                    <a:pt x="8769413" y="237286"/>
                  </a:lnTo>
                  <a:lnTo>
                    <a:pt x="8772525" y="219075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15525" y="3933825"/>
              <a:ext cx="6943725" cy="43434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277725" y="723900"/>
              <a:ext cx="2657475" cy="176212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754225" y="876300"/>
              <a:ext cx="1847850" cy="145732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28700" y="723900"/>
              <a:ext cx="3705225" cy="178117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379219" y="2853372"/>
            <a:ext cx="5132070" cy="448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spc="-350" dirty="0">
                <a:solidFill>
                  <a:srgbClr val="041D40"/>
                </a:solidFill>
                <a:latin typeface="Arial Black"/>
                <a:cs typeface="Arial Black"/>
              </a:rPr>
              <a:t>PELATIHAN</a:t>
            </a:r>
            <a:r>
              <a:rPr sz="2750" spc="-440" dirty="0">
                <a:solidFill>
                  <a:srgbClr val="041D40"/>
                </a:solidFill>
                <a:latin typeface="Arial Black"/>
                <a:cs typeface="Arial Black"/>
              </a:rPr>
              <a:t> </a:t>
            </a:r>
            <a:r>
              <a:rPr sz="2750" spc="-385" dirty="0">
                <a:solidFill>
                  <a:srgbClr val="041D40"/>
                </a:solidFill>
                <a:latin typeface="Arial Black"/>
                <a:cs typeface="Arial Black"/>
              </a:rPr>
              <a:t>UNTUK</a:t>
            </a:r>
            <a:r>
              <a:rPr sz="2750" spc="-430" dirty="0">
                <a:solidFill>
                  <a:srgbClr val="041D40"/>
                </a:solidFill>
                <a:latin typeface="Arial Black"/>
                <a:cs typeface="Arial Black"/>
              </a:rPr>
              <a:t> </a:t>
            </a:r>
            <a:r>
              <a:rPr sz="2750" spc="-400" dirty="0">
                <a:solidFill>
                  <a:srgbClr val="041D40"/>
                </a:solidFill>
                <a:latin typeface="Arial Black"/>
                <a:cs typeface="Arial Black"/>
              </a:rPr>
              <a:t>PENGELOLA</a:t>
            </a:r>
            <a:endParaRPr sz="275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849100" y="9037637"/>
            <a:ext cx="3208655" cy="449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750" spc="-140" dirty="0">
                <a:solidFill>
                  <a:srgbClr val="FFFFFF"/>
                </a:solidFill>
                <a:latin typeface="Arial Black"/>
                <a:cs typeface="Arial Black"/>
                <a:hlinkClick r:id="rId7"/>
              </a:rPr>
              <a:t>www.pmtciisap.id</a:t>
            </a:r>
            <a:endParaRPr sz="27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FCFCF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1801475" y="0"/>
            <a:ext cx="6486525" cy="10287000"/>
            <a:chOff x="11801475" y="0"/>
            <a:chExt cx="6486525" cy="10287000"/>
          </a:xfrm>
        </p:grpSpPr>
        <p:sp>
          <p:nvSpPr>
            <p:cNvPr id="4" name="object 4"/>
            <p:cNvSpPr/>
            <p:nvPr/>
          </p:nvSpPr>
          <p:spPr>
            <a:xfrm>
              <a:off x="14516100" y="0"/>
              <a:ext cx="3771900" cy="10287000"/>
            </a:xfrm>
            <a:custGeom>
              <a:avLst/>
              <a:gdLst/>
              <a:ahLst/>
              <a:cxnLst/>
              <a:rect l="l" t="t" r="r" b="b"/>
              <a:pathLst>
                <a:path w="3771900" h="10287000">
                  <a:moveTo>
                    <a:pt x="0" y="0"/>
                  </a:moveTo>
                  <a:lnTo>
                    <a:pt x="0" y="10287000"/>
                  </a:lnTo>
                  <a:lnTo>
                    <a:pt x="3771900" y="10287000"/>
                  </a:lnTo>
                  <a:lnTo>
                    <a:pt x="37719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5D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801475" y="447675"/>
              <a:ext cx="5972175" cy="939165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56104" y="1709102"/>
            <a:ext cx="2403475" cy="1146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350" spc="-20" dirty="0">
                <a:solidFill>
                  <a:srgbClr val="041D40"/>
                </a:solidFill>
                <a:latin typeface="Segoe UI"/>
                <a:cs typeface="Segoe UI"/>
              </a:rPr>
              <a:t>Menu</a:t>
            </a:r>
            <a:endParaRPr sz="7350">
              <a:latin typeface="Segoe UI"/>
              <a:cs typeface="Segoe U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1866900" cy="2124075"/>
          </a:xfrm>
          <a:custGeom>
            <a:avLst/>
            <a:gdLst/>
            <a:ahLst/>
            <a:cxnLst/>
            <a:rect l="l" t="t" r="r" b="b"/>
            <a:pathLst>
              <a:path w="1866900" h="2124075">
                <a:moveTo>
                  <a:pt x="0" y="2124075"/>
                </a:moveTo>
                <a:lnTo>
                  <a:pt x="48185" y="2123465"/>
                </a:lnTo>
                <a:lnTo>
                  <a:pt x="96070" y="2121645"/>
                </a:lnTo>
                <a:lnTo>
                  <a:pt x="143640" y="2118631"/>
                </a:lnTo>
                <a:lnTo>
                  <a:pt x="190879" y="2114436"/>
                </a:lnTo>
                <a:lnTo>
                  <a:pt x="237774" y="2109076"/>
                </a:lnTo>
                <a:lnTo>
                  <a:pt x="284310" y="2102565"/>
                </a:lnTo>
                <a:lnTo>
                  <a:pt x="330472" y="2094917"/>
                </a:lnTo>
                <a:lnTo>
                  <a:pt x="376245" y="2086148"/>
                </a:lnTo>
                <a:lnTo>
                  <a:pt x="421615" y="2076272"/>
                </a:lnTo>
                <a:lnTo>
                  <a:pt x="466567" y="2065303"/>
                </a:lnTo>
                <a:lnTo>
                  <a:pt x="511087" y="2053256"/>
                </a:lnTo>
                <a:lnTo>
                  <a:pt x="555159" y="2040147"/>
                </a:lnTo>
                <a:lnTo>
                  <a:pt x="598769" y="2025989"/>
                </a:lnTo>
                <a:lnTo>
                  <a:pt x="641903" y="2010797"/>
                </a:lnTo>
                <a:lnTo>
                  <a:pt x="684545" y="1994587"/>
                </a:lnTo>
                <a:lnTo>
                  <a:pt x="726682" y="1977372"/>
                </a:lnTo>
                <a:lnTo>
                  <a:pt x="768298" y="1959167"/>
                </a:lnTo>
                <a:lnTo>
                  <a:pt x="809379" y="1939987"/>
                </a:lnTo>
                <a:lnTo>
                  <a:pt x="849909" y="1919846"/>
                </a:lnTo>
                <a:lnTo>
                  <a:pt x="889876" y="1898760"/>
                </a:lnTo>
                <a:lnTo>
                  <a:pt x="929263" y="1876743"/>
                </a:lnTo>
                <a:lnTo>
                  <a:pt x="968056" y="1853809"/>
                </a:lnTo>
                <a:lnTo>
                  <a:pt x="1006240" y="1829974"/>
                </a:lnTo>
                <a:lnTo>
                  <a:pt x="1043802" y="1805251"/>
                </a:lnTo>
                <a:lnTo>
                  <a:pt x="1080725" y="1779656"/>
                </a:lnTo>
                <a:lnTo>
                  <a:pt x="1116996" y="1753203"/>
                </a:lnTo>
                <a:lnTo>
                  <a:pt x="1152600" y="1725907"/>
                </a:lnTo>
                <a:lnTo>
                  <a:pt x="1187522" y="1697782"/>
                </a:lnTo>
                <a:lnTo>
                  <a:pt x="1221747" y="1668844"/>
                </a:lnTo>
                <a:lnTo>
                  <a:pt x="1255262" y="1639106"/>
                </a:lnTo>
                <a:lnTo>
                  <a:pt x="1288050" y="1608584"/>
                </a:lnTo>
                <a:lnTo>
                  <a:pt x="1320098" y="1577292"/>
                </a:lnTo>
                <a:lnTo>
                  <a:pt x="1351390" y="1545245"/>
                </a:lnTo>
                <a:lnTo>
                  <a:pt x="1381913" y="1512457"/>
                </a:lnTo>
                <a:lnTo>
                  <a:pt x="1411652" y="1478943"/>
                </a:lnTo>
                <a:lnTo>
                  <a:pt x="1440591" y="1444718"/>
                </a:lnTo>
                <a:lnTo>
                  <a:pt x="1468716" y="1409797"/>
                </a:lnTo>
                <a:lnTo>
                  <a:pt x="1496013" y="1374193"/>
                </a:lnTo>
                <a:lnTo>
                  <a:pt x="1522467" y="1337922"/>
                </a:lnTo>
                <a:lnTo>
                  <a:pt x="1548063" y="1300999"/>
                </a:lnTo>
                <a:lnTo>
                  <a:pt x="1572786" y="1263438"/>
                </a:lnTo>
                <a:lnTo>
                  <a:pt x="1596623" y="1225253"/>
                </a:lnTo>
                <a:lnTo>
                  <a:pt x="1619557" y="1186460"/>
                </a:lnTo>
                <a:lnTo>
                  <a:pt x="1641575" y="1147073"/>
                </a:lnTo>
                <a:lnTo>
                  <a:pt x="1662662" y="1107107"/>
                </a:lnTo>
                <a:lnTo>
                  <a:pt x="1682803" y="1066576"/>
                </a:lnTo>
                <a:lnTo>
                  <a:pt x="1701984" y="1025495"/>
                </a:lnTo>
                <a:lnTo>
                  <a:pt x="1720189" y="983878"/>
                </a:lnTo>
                <a:lnTo>
                  <a:pt x="1737405" y="941741"/>
                </a:lnTo>
                <a:lnTo>
                  <a:pt x="1753617" y="899098"/>
                </a:lnTo>
                <a:lnTo>
                  <a:pt x="1768809" y="855964"/>
                </a:lnTo>
                <a:lnTo>
                  <a:pt x="1782968" y="812353"/>
                </a:lnTo>
                <a:lnTo>
                  <a:pt x="1796078" y="768280"/>
                </a:lnTo>
                <a:lnTo>
                  <a:pt x="1808125" y="723759"/>
                </a:lnTo>
                <a:lnTo>
                  <a:pt x="1819094" y="678806"/>
                </a:lnTo>
                <a:lnTo>
                  <a:pt x="1828971" y="633435"/>
                </a:lnTo>
                <a:lnTo>
                  <a:pt x="1837741" y="587660"/>
                </a:lnTo>
                <a:lnTo>
                  <a:pt x="1845389" y="541497"/>
                </a:lnTo>
                <a:lnTo>
                  <a:pt x="1851900" y="494960"/>
                </a:lnTo>
                <a:lnTo>
                  <a:pt x="1857261" y="448063"/>
                </a:lnTo>
                <a:lnTo>
                  <a:pt x="1861456" y="400821"/>
                </a:lnTo>
                <a:lnTo>
                  <a:pt x="1864470" y="353250"/>
                </a:lnTo>
                <a:lnTo>
                  <a:pt x="1866290" y="305362"/>
                </a:lnTo>
                <a:lnTo>
                  <a:pt x="1866900" y="257175"/>
                </a:lnTo>
                <a:lnTo>
                  <a:pt x="1866290" y="208987"/>
                </a:lnTo>
                <a:lnTo>
                  <a:pt x="1864470" y="161099"/>
                </a:lnTo>
                <a:lnTo>
                  <a:pt x="1861456" y="113528"/>
                </a:lnTo>
                <a:lnTo>
                  <a:pt x="1857261" y="66286"/>
                </a:lnTo>
                <a:lnTo>
                  <a:pt x="1851900" y="19389"/>
                </a:lnTo>
                <a:lnTo>
                  <a:pt x="1849187" y="0"/>
                </a:lnTo>
              </a:path>
            </a:pathLst>
          </a:custGeom>
          <a:ln w="952500">
            <a:solidFill>
              <a:srgbClr val="135D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67573" y="3258159"/>
            <a:ext cx="455930" cy="513715"/>
          </a:xfrm>
          <a:custGeom>
            <a:avLst/>
            <a:gdLst/>
            <a:ahLst/>
            <a:cxnLst/>
            <a:rect l="l" t="t" r="r" b="b"/>
            <a:pathLst>
              <a:path w="455930" h="513714">
                <a:moveTo>
                  <a:pt x="281533" y="253580"/>
                </a:moveTo>
                <a:lnTo>
                  <a:pt x="270852" y="246329"/>
                </a:lnTo>
                <a:lnTo>
                  <a:pt x="270852" y="132588"/>
                </a:lnTo>
                <a:lnTo>
                  <a:pt x="253098" y="120535"/>
                </a:lnTo>
                <a:lnTo>
                  <a:pt x="253098" y="234276"/>
                </a:lnTo>
                <a:lnTo>
                  <a:pt x="226479" y="216192"/>
                </a:lnTo>
                <a:lnTo>
                  <a:pt x="226479" y="102463"/>
                </a:lnTo>
                <a:lnTo>
                  <a:pt x="208724" y="90398"/>
                </a:lnTo>
                <a:lnTo>
                  <a:pt x="208724" y="204152"/>
                </a:lnTo>
                <a:lnTo>
                  <a:pt x="182105" y="186067"/>
                </a:lnTo>
                <a:lnTo>
                  <a:pt x="182105" y="72326"/>
                </a:lnTo>
                <a:lnTo>
                  <a:pt x="164363" y="60261"/>
                </a:lnTo>
                <a:lnTo>
                  <a:pt x="164363" y="173990"/>
                </a:lnTo>
                <a:lnTo>
                  <a:pt x="137744" y="155930"/>
                </a:lnTo>
                <a:lnTo>
                  <a:pt x="137744" y="42189"/>
                </a:lnTo>
                <a:lnTo>
                  <a:pt x="119989" y="30137"/>
                </a:lnTo>
                <a:lnTo>
                  <a:pt x="119989" y="143865"/>
                </a:lnTo>
                <a:lnTo>
                  <a:pt x="93370" y="125793"/>
                </a:lnTo>
                <a:lnTo>
                  <a:pt x="93370" y="12052"/>
                </a:lnTo>
                <a:lnTo>
                  <a:pt x="75615" y="0"/>
                </a:lnTo>
                <a:lnTo>
                  <a:pt x="75615" y="113741"/>
                </a:lnTo>
                <a:lnTo>
                  <a:pt x="0" y="62382"/>
                </a:lnTo>
                <a:lnTo>
                  <a:pt x="25" y="444804"/>
                </a:lnTo>
                <a:lnTo>
                  <a:pt x="75615" y="393471"/>
                </a:lnTo>
                <a:lnTo>
                  <a:pt x="75615" y="445770"/>
                </a:lnTo>
                <a:lnTo>
                  <a:pt x="75615" y="513219"/>
                </a:lnTo>
                <a:lnTo>
                  <a:pt x="93370" y="501154"/>
                </a:lnTo>
                <a:lnTo>
                  <a:pt x="93370" y="381393"/>
                </a:lnTo>
                <a:lnTo>
                  <a:pt x="119989" y="363308"/>
                </a:lnTo>
                <a:lnTo>
                  <a:pt x="119989" y="483057"/>
                </a:lnTo>
                <a:lnTo>
                  <a:pt x="137744" y="471017"/>
                </a:lnTo>
                <a:lnTo>
                  <a:pt x="137744" y="351269"/>
                </a:lnTo>
                <a:lnTo>
                  <a:pt x="164363" y="333171"/>
                </a:lnTo>
                <a:lnTo>
                  <a:pt x="164363" y="452920"/>
                </a:lnTo>
                <a:lnTo>
                  <a:pt x="182105" y="440867"/>
                </a:lnTo>
                <a:lnTo>
                  <a:pt x="182105" y="321119"/>
                </a:lnTo>
                <a:lnTo>
                  <a:pt x="208724" y="303034"/>
                </a:lnTo>
                <a:lnTo>
                  <a:pt x="208724" y="422783"/>
                </a:lnTo>
                <a:lnTo>
                  <a:pt x="226479" y="410718"/>
                </a:lnTo>
                <a:lnTo>
                  <a:pt x="226479" y="290969"/>
                </a:lnTo>
                <a:lnTo>
                  <a:pt x="253098" y="272897"/>
                </a:lnTo>
                <a:lnTo>
                  <a:pt x="253098" y="392645"/>
                </a:lnTo>
                <a:lnTo>
                  <a:pt x="270852" y="380606"/>
                </a:lnTo>
                <a:lnTo>
                  <a:pt x="270852" y="260832"/>
                </a:lnTo>
                <a:lnTo>
                  <a:pt x="281533" y="253580"/>
                </a:lnTo>
                <a:close/>
              </a:path>
              <a:path w="455930" h="513714">
                <a:moveTo>
                  <a:pt x="315214" y="162725"/>
                </a:moveTo>
                <a:lnTo>
                  <a:pt x="297459" y="150660"/>
                </a:lnTo>
                <a:lnTo>
                  <a:pt x="297459" y="362508"/>
                </a:lnTo>
                <a:lnTo>
                  <a:pt x="315214" y="350443"/>
                </a:lnTo>
                <a:lnTo>
                  <a:pt x="315214" y="162725"/>
                </a:lnTo>
                <a:close/>
              </a:path>
              <a:path w="455930" h="513714">
                <a:moveTo>
                  <a:pt x="359587" y="192862"/>
                </a:moveTo>
                <a:lnTo>
                  <a:pt x="341833" y="180809"/>
                </a:lnTo>
                <a:lnTo>
                  <a:pt x="341833" y="332384"/>
                </a:lnTo>
                <a:lnTo>
                  <a:pt x="359587" y="320294"/>
                </a:lnTo>
                <a:lnTo>
                  <a:pt x="359587" y="192862"/>
                </a:lnTo>
                <a:close/>
              </a:path>
              <a:path w="455930" h="513714">
                <a:moveTo>
                  <a:pt x="403961" y="222999"/>
                </a:moveTo>
                <a:lnTo>
                  <a:pt x="386207" y="210947"/>
                </a:lnTo>
                <a:lnTo>
                  <a:pt x="386207" y="302221"/>
                </a:lnTo>
                <a:lnTo>
                  <a:pt x="403961" y="290169"/>
                </a:lnTo>
                <a:lnTo>
                  <a:pt x="403961" y="222999"/>
                </a:lnTo>
                <a:close/>
              </a:path>
              <a:path w="455930" h="513714">
                <a:moveTo>
                  <a:pt x="455739" y="256603"/>
                </a:moveTo>
                <a:lnTo>
                  <a:pt x="430580" y="241084"/>
                </a:lnTo>
                <a:lnTo>
                  <a:pt x="430580" y="272072"/>
                </a:lnTo>
                <a:lnTo>
                  <a:pt x="455739" y="256603"/>
                </a:lnTo>
                <a:close/>
              </a:path>
            </a:pathLst>
          </a:custGeom>
          <a:solidFill>
            <a:srgbClr val="135D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67573" y="3886796"/>
            <a:ext cx="455930" cy="504190"/>
          </a:xfrm>
          <a:custGeom>
            <a:avLst/>
            <a:gdLst/>
            <a:ahLst/>
            <a:cxnLst/>
            <a:rect l="l" t="t" r="r" b="b"/>
            <a:pathLst>
              <a:path w="455930" h="504189">
                <a:moveTo>
                  <a:pt x="281533" y="248881"/>
                </a:moveTo>
                <a:lnTo>
                  <a:pt x="270852" y="241769"/>
                </a:lnTo>
                <a:lnTo>
                  <a:pt x="270852" y="130136"/>
                </a:lnTo>
                <a:lnTo>
                  <a:pt x="253098" y="118300"/>
                </a:lnTo>
                <a:lnTo>
                  <a:pt x="253098" y="229933"/>
                </a:lnTo>
                <a:lnTo>
                  <a:pt x="226479" y="212191"/>
                </a:lnTo>
                <a:lnTo>
                  <a:pt x="226479" y="100558"/>
                </a:lnTo>
                <a:lnTo>
                  <a:pt x="208724" y="88734"/>
                </a:lnTo>
                <a:lnTo>
                  <a:pt x="208724" y="200367"/>
                </a:lnTo>
                <a:lnTo>
                  <a:pt x="182105" y="182626"/>
                </a:lnTo>
                <a:lnTo>
                  <a:pt x="182105" y="70993"/>
                </a:lnTo>
                <a:lnTo>
                  <a:pt x="164363" y="59143"/>
                </a:lnTo>
                <a:lnTo>
                  <a:pt x="164363" y="170776"/>
                </a:lnTo>
                <a:lnTo>
                  <a:pt x="137744" y="153047"/>
                </a:lnTo>
                <a:lnTo>
                  <a:pt x="137744" y="41402"/>
                </a:lnTo>
                <a:lnTo>
                  <a:pt x="119989" y="29578"/>
                </a:lnTo>
                <a:lnTo>
                  <a:pt x="119989" y="141211"/>
                </a:lnTo>
                <a:lnTo>
                  <a:pt x="93370" y="123469"/>
                </a:lnTo>
                <a:lnTo>
                  <a:pt x="93370" y="11836"/>
                </a:lnTo>
                <a:lnTo>
                  <a:pt x="75615" y="0"/>
                </a:lnTo>
                <a:lnTo>
                  <a:pt x="75615" y="111633"/>
                </a:lnTo>
                <a:lnTo>
                  <a:pt x="0" y="61226"/>
                </a:lnTo>
                <a:lnTo>
                  <a:pt x="25" y="436562"/>
                </a:lnTo>
                <a:lnTo>
                  <a:pt x="75615" y="386181"/>
                </a:lnTo>
                <a:lnTo>
                  <a:pt x="75615" y="437515"/>
                </a:lnTo>
                <a:lnTo>
                  <a:pt x="75615" y="503707"/>
                </a:lnTo>
                <a:lnTo>
                  <a:pt x="93370" y="491871"/>
                </a:lnTo>
                <a:lnTo>
                  <a:pt x="93370" y="374332"/>
                </a:lnTo>
                <a:lnTo>
                  <a:pt x="119989" y="356577"/>
                </a:lnTo>
                <a:lnTo>
                  <a:pt x="119989" y="474116"/>
                </a:lnTo>
                <a:lnTo>
                  <a:pt x="137744" y="462292"/>
                </a:lnTo>
                <a:lnTo>
                  <a:pt x="137744" y="344766"/>
                </a:lnTo>
                <a:lnTo>
                  <a:pt x="164363" y="326999"/>
                </a:lnTo>
                <a:lnTo>
                  <a:pt x="164363" y="444538"/>
                </a:lnTo>
                <a:lnTo>
                  <a:pt x="182105" y="432701"/>
                </a:lnTo>
                <a:lnTo>
                  <a:pt x="182105" y="315163"/>
                </a:lnTo>
                <a:lnTo>
                  <a:pt x="208724" y="297421"/>
                </a:lnTo>
                <a:lnTo>
                  <a:pt x="208724" y="414947"/>
                </a:lnTo>
                <a:lnTo>
                  <a:pt x="226479" y="403123"/>
                </a:lnTo>
                <a:lnTo>
                  <a:pt x="226479" y="285584"/>
                </a:lnTo>
                <a:lnTo>
                  <a:pt x="253098" y="267843"/>
                </a:lnTo>
                <a:lnTo>
                  <a:pt x="253098" y="385368"/>
                </a:lnTo>
                <a:lnTo>
                  <a:pt x="270852" y="373557"/>
                </a:lnTo>
                <a:lnTo>
                  <a:pt x="270852" y="256006"/>
                </a:lnTo>
                <a:lnTo>
                  <a:pt x="281533" y="248881"/>
                </a:lnTo>
                <a:close/>
              </a:path>
              <a:path w="455930" h="504189">
                <a:moveTo>
                  <a:pt x="315214" y="159715"/>
                </a:moveTo>
                <a:lnTo>
                  <a:pt x="297459" y="147878"/>
                </a:lnTo>
                <a:lnTo>
                  <a:pt x="297459" y="355790"/>
                </a:lnTo>
                <a:lnTo>
                  <a:pt x="315214" y="343954"/>
                </a:lnTo>
                <a:lnTo>
                  <a:pt x="315214" y="159715"/>
                </a:lnTo>
                <a:close/>
              </a:path>
              <a:path w="455930" h="504189">
                <a:moveTo>
                  <a:pt x="359587" y="189293"/>
                </a:moveTo>
                <a:lnTo>
                  <a:pt x="341833" y="177457"/>
                </a:lnTo>
                <a:lnTo>
                  <a:pt x="341833" y="326224"/>
                </a:lnTo>
                <a:lnTo>
                  <a:pt x="359587" y="314363"/>
                </a:lnTo>
                <a:lnTo>
                  <a:pt x="359587" y="189293"/>
                </a:lnTo>
                <a:close/>
              </a:path>
              <a:path w="455930" h="504189">
                <a:moveTo>
                  <a:pt x="403961" y="218871"/>
                </a:moveTo>
                <a:lnTo>
                  <a:pt x="386207" y="207035"/>
                </a:lnTo>
                <a:lnTo>
                  <a:pt x="386207" y="296633"/>
                </a:lnTo>
                <a:lnTo>
                  <a:pt x="403961" y="284797"/>
                </a:lnTo>
                <a:lnTo>
                  <a:pt x="403961" y="218871"/>
                </a:lnTo>
                <a:close/>
              </a:path>
              <a:path w="455930" h="504189">
                <a:moveTo>
                  <a:pt x="455739" y="251853"/>
                </a:moveTo>
                <a:lnTo>
                  <a:pt x="430580" y="236626"/>
                </a:lnTo>
                <a:lnTo>
                  <a:pt x="430580" y="267030"/>
                </a:lnTo>
                <a:lnTo>
                  <a:pt x="455739" y="251853"/>
                </a:lnTo>
                <a:close/>
              </a:path>
            </a:pathLst>
          </a:custGeom>
          <a:solidFill>
            <a:srgbClr val="135D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67573" y="4505934"/>
            <a:ext cx="455930" cy="513715"/>
          </a:xfrm>
          <a:custGeom>
            <a:avLst/>
            <a:gdLst/>
            <a:ahLst/>
            <a:cxnLst/>
            <a:rect l="l" t="t" r="r" b="b"/>
            <a:pathLst>
              <a:path w="455930" h="513714">
                <a:moveTo>
                  <a:pt x="281533" y="253580"/>
                </a:moveTo>
                <a:lnTo>
                  <a:pt x="270852" y="246329"/>
                </a:lnTo>
                <a:lnTo>
                  <a:pt x="270852" y="132588"/>
                </a:lnTo>
                <a:lnTo>
                  <a:pt x="253098" y="120535"/>
                </a:lnTo>
                <a:lnTo>
                  <a:pt x="253098" y="234276"/>
                </a:lnTo>
                <a:lnTo>
                  <a:pt x="226479" y="216192"/>
                </a:lnTo>
                <a:lnTo>
                  <a:pt x="226479" y="102463"/>
                </a:lnTo>
                <a:lnTo>
                  <a:pt x="208724" y="90398"/>
                </a:lnTo>
                <a:lnTo>
                  <a:pt x="208724" y="204152"/>
                </a:lnTo>
                <a:lnTo>
                  <a:pt x="182105" y="186067"/>
                </a:lnTo>
                <a:lnTo>
                  <a:pt x="182105" y="72326"/>
                </a:lnTo>
                <a:lnTo>
                  <a:pt x="164363" y="60261"/>
                </a:lnTo>
                <a:lnTo>
                  <a:pt x="164363" y="173990"/>
                </a:lnTo>
                <a:lnTo>
                  <a:pt x="137744" y="155930"/>
                </a:lnTo>
                <a:lnTo>
                  <a:pt x="137744" y="42189"/>
                </a:lnTo>
                <a:lnTo>
                  <a:pt x="119989" y="30137"/>
                </a:lnTo>
                <a:lnTo>
                  <a:pt x="119989" y="143865"/>
                </a:lnTo>
                <a:lnTo>
                  <a:pt x="93370" y="125793"/>
                </a:lnTo>
                <a:lnTo>
                  <a:pt x="93370" y="12052"/>
                </a:lnTo>
                <a:lnTo>
                  <a:pt x="75615" y="0"/>
                </a:lnTo>
                <a:lnTo>
                  <a:pt x="75615" y="113741"/>
                </a:lnTo>
                <a:lnTo>
                  <a:pt x="0" y="62382"/>
                </a:lnTo>
                <a:lnTo>
                  <a:pt x="25" y="444804"/>
                </a:lnTo>
                <a:lnTo>
                  <a:pt x="75615" y="393471"/>
                </a:lnTo>
                <a:lnTo>
                  <a:pt x="75615" y="445770"/>
                </a:lnTo>
                <a:lnTo>
                  <a:pt x="75615" y="513219"/>
                </a:lnTo>
                <a:lnTo>
                  <a:pt x="93370" y="501154"/>
                </a:lnTo>
                <a:lnTo>
                  <a:pt x="93370" y="381393"/>
                </a:lnTo>
                <a:lnTo>
                  <a:pt x="119989" y="363308"/>
                </a:lnTo>
                <a:lnTo>
                  <a:pt x="119989" y="483057"/>
                </a:lnTo>
                <a:lnTo>
                  <a:pt x="137744" y="471017"/>
                </a:lnTo>
                <a:lnTo>
                  <a:pt x="137744" y="351269"/>
                </a:lnTo>
                <a:lnTo>
                  <a:pt x="164363" y="333171"/>
                </a:lnTo>
                <a:lnTo>
                  <a:pt x="164363" y="452920"/>
                </a:lnTo>
                <a:lnTo>
                  <a:pt x="182105" y="440867"/>
                </a:lnTo>
                <a:lnTo>
                  <a:pt x="182105" y="321119"/>
                </a:lnTo>
                <a:lnTo>
                  <a:pt x="208724" y="303034"/>
                </a:lnTo>
                <a:lnTo>
                  <a:pt x="208724" y="422783"/>
                </a:lnTo>
                <a:lnTo>
                  <a:pt x="226479" y="410730"/>
                </a:lnTo>
                <a:lnTo>
                  <a:pt x="226479" y="290969"/>
                </a:lnTo>
                <a:lnTo>
                  <a:pt x="253098" y="272897"/>
                </a:lnTo>
                <a:lnTo>
                  <a:pt x="253098" y="392645"/>
                </a:lnTo>
                <a:lnTo>
                  <a:pt x="270852" y="380606"/>
                </a:lnTo>
                <a:lnTo>
                  <a:pt x="270852" y="260832"/>
                </a:lnTo>
                <a:lnTo>
                  <a:pt x="281533" y="253580"/>
                </a:lnTo>
                <a:close/>
              </a:path>
              <a:path w="455930" h="513714">
                <a:moveTo>
                  <a:pt x="315214" y="162725"/>
                </a:moveTo>
                <a:lnTo>
                  <a:pt x="297459" y="150672"/>
                </a:lnTo>
                <a:lnTo>
                  <a:pt x="297459" y="362508"/>
                </a:lnTo>
                <a:lnTo>
                  <a:pt x="315214" y="350443"/>
                </a:lnTo>
                <a:lnTo>
                  <a:pt x="315214" y="162725"/>
                </a:lnTo>
                <a:close/>
              </a:path>
              <a:path w="455930" h="513714">
                <a:moveTo>
                  <a:pt x="359587" y="192862"/>
                </a:moveTo>
                <a:lnTo>
                  <a:pt x="341833" y="180809"/>
                </a:lnTo>
                <a:lnTo>
                  <a:pt x="341833" y="332384"/>
                </a:lnTo>
                <a:lnTo>
                  <a:pt x="359587" y="320294"/>
                </a:lnTo>
                <a:lnTo>
                  <a:pt x="359587" y="192862"/>
                </a:lnTo>
                <a:close/>
              </a:path>
              <a:path w="455930" h="513714">
                <a:moveTo>
                  <a:pt x="403961" y="222999"/>
                </a:moveTo>
                <a:lnTo>
                  <a:pt x="386207" y="210947"/>
                </a:lnTo>
                <a:lnTo>
                  <a:pt x="386207" y="302234"/>
                </a:lnTo>
                <a:lnTo>
                  <a:pt x="403961" y="290169"/>
                </a:lnTo>
                <a:lnTo>
                  <a:pt x="403961" y="222999"/>
                </a:lnTo>
                <a:close/>
              </a:path>
              <a:path w="455930" h="513714">
                <a:moveTo>
                  <a:pt x="455739" y="256616"/>
                </a:moveTo>
                <a:lnTo>
                  <a:pt x="430580" y="241084"/>
                </a:lnTo>
                <a:lnTo>
                  <a:pt x="430580" y="272072"/>
                </a:lnTo>
                <a:lnTo>
                  <a:pt x="455739" y="256616"/>
                </a:lnTo>
                <a:close/>
              </a:path>
            </a:pathLst>
          </a:custGeom>
          <a:solidFill>
            <a:srgbClr val="135D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67573" y="5763221"/>
            <a:ext cx="455930" cy="504190"/>
          </a:xfrm>
          <a:custGeom>
            <a:avLst/>
            <a:gdLst/>
            <a:ahLst/>
            <a:cxnLst/>
            <a:rect l="l" t="t" r="r" b="b"/>
            <a:pathLst>
              <a:path w="455930" h="504189">
                <a:moveTo>
                  <a:pt x="281533" y="248881"/>
                </a:moveTo>
                <a:lnTo>
                  <a:pt x="270852" y="241769"/>
                </a:lnTo>
                <a:lnTo>
                  <a:pt x="270852" y="130136"/>
                </a:lnTo>
                <a:lnTo>
                  <a:pt x="253098" y="118300"/>
                </a:lnTo>
                <a:lnTo>
                  <a:pt x="253098" y="229933"/>
                </a:lnTo>
                <a:lnTo>
                  <a:pt x="226479" y="212191"/>
                </a:lnTo>
                <a:lnTo>
                  <a:pt x="226479" y="100558"/>
                </a:lnTo>
                <a:lnTo>
                  <a:pt x="208724" y="88734"/>
                </a:lnTo>
                <a:lnTo>
                  <a:pt x="208724" y="200367"/>
                </a:lnTo>
                <a:lnTo>
                  <a:pt x="182105" y="182626"/>
                </a:lnTo>
                <a:lnTo>
                  <a:pt x="182105" y="70993"/>
                </a:lnTo>
                <a:lnTo>
                  <a:pt x="164363" y="59143"/>
                </a:lnTo>
                <a:lnTo>
                  <a:pt x="164363" y="170776"/>
                </a:lnTo>
                <a:lnTo>
                  <a:pt x="137744" y="153047"/>
                </a:lnTo>
                <a:lnTo>
                  <a:pt x="137744" y="41402"/>
                </a:lnTo>
                <a:lnTo>
                  <a:pt x="119989" y="29578"/>
                </a:lnTo>
                <a:lnTo>
                  <a:pt x="119989" y="141211"/>
                </a:lnTo>
                <a:lnTo>
                  <a:pt x="93370" y="123469"/>
                </a:lnTo>
                <a:lnTo>
                  <a:pt x="93370" y="11836"/>
                </a:lnTo>
                <a:lnTo>
                  <a:pt x="75615" y="0"/>
                </a:lnTo>
                <a:lnTo>
                  <a:pt x="75615" y="111633"/>
                </a:lnTo>
                <a:lnTo>
                  <a:pt x="0" y="61226"/>
                </a:lnTo>
                <a:lnTo>
                  <a:pt x="25" y="436562"/>
                </a:lnTo>
                <a:lnTo>
                  <a:pt x="75615" y="386181"/>
                </a:lnTo>
                <a:lnTo>
                  <a:pt x="75615" y="437515"/>
                </a:lnTo>
                <a:lnTo>
                  <a:pt x="75615" y="503707"/>
                </a:lnTo>
                <a:lnTo>
                  <a:pt x="93370" y="491871"/>
                </a:lnTo>
                <a:lnTo>
                  <a:pt x="93370" y="374332"/>
                </a:lnTo>
                <a:lnTo>
                  <a:pt x="119989" y="356577"/>
                </a:lnTo>
                <a:lnTo>
                  <a:pt x="119989" y="474116"/>
                </a:lnTo>
                <a:lnTo>
                  <a:pt x="137744" y="462292"/>
                </a:lnTo>
                <a:lnTo>
                  <a:pt x="137744" y="344766"/>
                </a:lnTo>
                <a:lnTo>
                  <a:pt x="164363" y="326999"/>
                </a:lnTo>
                <a:lnTo>
                  <a:pt x="164363" y="444538"/>
                </a:lnTo>
                <a:lnTo>
                  <a:pt x="182105" y="432701"/>
                </a:lnTo>
                <a:lnTo>
                  <a:pt x="182105" y="315163"/>
                </a:lnTo>
                <a:lnTo>
                  <a:pt x="208724" y="297421"/>
                </a:lnTo>
                <a:lnTo>
                  <a:pt x="208724" y="414947"/>
                </a:lnTo>
                <a:lnTo>
                  <a:pt x="226479" y="403123"/>
                </a:lnTo>
                <a:lnTo>
                  <a:pt x="226479" y="285584"/>
                </a:lnTo>
                <a:lnTo>
                  <a:pt x="253098" y="267843"/>
                </a:lnTo>
                <a:lnTo>
                  <a:pt x="253098" y="385368"/>
                </a:lnTo>
                <a:lnTo>
                  <a:pt x="270852" y="373557"/>
                </a:lnTo>
                <a:lnTo>
                  <a:pt x="270852" y="256006"/>
                </a:lnTo>
                <a:lnTo>
                  <a:pt x="281533" y="248881"/>
                </a:lnTo>
                <a:close/>
              </a:path>
              <a:path w="455930" h="504189">
                <a:moveTo>
                  <a:pt x="315214" y="159715"/>
                </a:moveTo>
                <a:lnTo>
                  <a:pt x="297459" y="147878"/>
                </a:lnTo>
                <a:lnTo>
                  <a:pt x="297459" y="355790"/>
                </a:lnTo>
                <a:lnTo>
                  <a:pt x="315214" y="343954"/>
                </a:lnTo>
                <a:lnTo>
                  <a:pt x="315214" y="159715"/>
                </a:lnTo>
                <a:close/>
              </a:path>
              <a:path w="455930" h="504189">
                <a:moveTo>
                  <a:pt x="359587" y="189293"/>
                </a:moveTo>
                <a:lnTo>
                  <a:pt x="341833" y="177457"/>
                </a:lnTo>
                <a:lnTo>
                  <a:pt x="341833" y="326224"/>
                </a:lnTo>
                <a:lnTo>
                  <a:pt x="359587" y="314363"/>
                </a:lnTo>
                <a:lnTo>
                  <a:pt x="359587" y="189293"/>
                </a:lnTo>
                <a:close/>
              </a:path>
              <a:path w="455930" h="504189">
                <a:moveTo>
                  <a:pt x="403961" y="218871"/>
                </a:moveTo>
                <a:lnTo>
                  <a:pt x="386207" y="207035"/>
                </a:lnTo>
                <a:lnTo>
                  <a:pt x="386207" y="296633"/>
                </a:lnTo>
                <a:lnTo>
                  <a:pt x="403961" y="284797"/>
                </a:lnTo>
                <a:lnTo>
                  <a:pt x="403961" y="218871"/>
                </a:lnTo>
                <a:close/>
              </a:path>
              <a:path w="455930" h="504189">
                <a:moveTo>
                  <a:pt x="455739" y="251853"/>
                </a:moveTo>
                <a:lnTo>
                  <a:pt x="430580" y="236613"/>
                </a:lnTo>
                <a:lnTo>
                  <a:pt x="430580" y="267030"/>
                </a:lnTo>
                <a:lnTo>
                  <a:pt x="455739" y="251853"/>
                </a:lnTo>
                <a:close/>
              </a:path>
            </a:pathLst>
          </a:custGeom>
          <a:solidFill>
            <a:srgbClr val="135D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67573" y="6382359"/>
            <a:ext cx="455930" cy="513715"/>
          </a:xfrm>
          <a:custGeom>
            <a:avLst/>
            <a:gdLst/>
            <a:ahLst/>
            <a:cxnLst/>
            <a:rect l="l" t="t" r="r" b="b"/>
            <a:pathLst>
              <a:path w="455930" h="513715">
                <a:moveTo>
                  <a:pt x="281533" y="253580"/>
                </a:moveTo>
                <a:lnTo>
                  <a:pt x="270852" y="246329"/>
                </a:lnTo>
                <a:lnTo>
                  <a:pt x="270852" y="132588"/>
                </a:lnTo>
                <a:lnTo>
                  <a:pt x="253098" y="120535"/>
                </a:lnTo>
                <a:lnTo>
                  <a:pt x="253098" y="234276"/>
                </a:lnTo>
                <a:lnTo>
                  <a:pt x="226479" y="216192"/>
                </a:lnTo>
                <a:lnTo>
                  <a:pt x="226479" y="102463"/>
                </a:lnTo>
                <a:lnTo>
                  <a:pt x="208724" y="90398"/>
                </a:lnTo>
                <a:lnTo>
                  <a:pt x="208724" y="204152"/>
                </a:lnTo>
                <a:lnTo>
                  <a:pt x="182105" y="186067"/>
                </a:lnTo>
                <a:lnTo>
                  <a:pt x="182105" y="72326"/>
                </a:lnTo>
                <a:lnTo>
                  <a:pt x="164363" y="60261"/>
                </a:lnTo>
                <a:lnTo>
                  <a:pt x="164363" y="173990"/>
                </a:lnTo>
                <a:lnTo>
                  <a:pt x="137744" y="155930"/>
                </a:lnTo>
                <a:lnTo>
                  <a:pt x="137744" y="42189"/>
                </a:lnTo>
                <a:lnTo>
                  <a:pt x="119989" y="30137"/>
                </a:lnTo>
                <a:lnTo>
                  <a:pt x="119989" y="143865"/>
                </a:lnTo>
                <a:lnTo>
                  <a:pt x="93370" y="125793"/>
                </a:lnTo>
                <a:lnTo>
                  <a:pt x="93370" y="12052"/>
                </a:lnTo>
                <a:lnTo>
                  <a:pt x="75615" y="0"/>
                </a:lnTo>
                <a:lnTo>
                  <a:pt x="75615" y="113741"/>
                </a:lnTo>
                <a:lnTo>
                  <a:pt x="0" y="62382"/>
                </a:lnTo>
                <a:lnTo>
                  <a:pt x="25" y="444804"/>
                </a:lnTo>
                <a:lnTo>
                  <a:pt x="75615" y="393471"/>
                </a:lnTo>
                <a:lnTo>
                  <a:pt x="75615" y="445770"/>
                </a:lnTo>
                <a:lnTo>
                  <a:pt x="75615" y="513219"/>
                </a:lnTo>
                <a:lnTo>
                  <a:pt x="93370" y="501154"/>
                </a:lnTo>
                <a:lnTo>
                  <a:pt x="93370" y="381393"/>
                </a:lnTo>
                <a:lnTo>
                  <a:pt x="119989" y="363308"/>
                </a:lnTo>
                <a:lnTo>
                  <a:pt x="119989" y="483057"/>
                </a:lnTo>
                <a:lnTo>
                  <a:pt x="137744" y="471017"/>
                </a:lnTo>
                <a:lnTo>
                  <a:pt x="137744" y="351269"/>
                </a:lnTo>
                <a:lnTo>
                  <a:pt x="164363" y="333171"/>
                </a:lnTo>
                <a:lnTo>
                  <a:pt x="164363" y="452920"/>
                </a:lnTo>
                <a:lnTo>
                  <a:pt x="182105" y="440867"/>
                </a:lnTo>
                <a:lnTo>
                  <a:pt x="182105" y="321119"/>
                </a:lnTo>
                <a:lnTo>
                  <a:pt x="208724" y="303034"/>
                </a:lnTo>
                <a:lnTo>
                  <a:pt x="208724" y="422783"/>
                </a:lnTo>
                <a:lnTo>
                  <a:pt x="226479" y="410718"/>
                </a:lnTo>
                <a:lnTo>
                  <a:pt x="226479" y="290969"/>
                </a:lnTo>
                <a:lnTo>
                  <a:pt x="253098" y="272897"/>
                </a:lnTo>
                <a:lnTo>
                  <a:pt x="253098" y="392645"/>
                </a:lnTo>
                <a:lnTo>
                  <a:pt x="270852" y="380606"/>
                </a:lnTo>
                <a:lnTo>
                  <a:pt x="270852" y="260832"/>
                </a:lnTo>
                <a:lnTo>
                  <a:pt x="281533" y="253580"/>
                </a:lnTo>
                <a:close/>
              </a:path>
              <a:path w="455930" h="513715">
                <a:moveTo>
                  <a:pt x="315214" y="162725"/>
                </a:moveTo>
                <a:lnTo>
                  <a:pt x="297459" y="150672"/>
                </a:lnTo>
                <a:lnTo>
                  <a:pt x="297459" y="362508"/>
                </a:lnTo>
                <a:lnTo>
                  <a:pt x="315214" y="350443"/>
                </a:lnTo>
                <a:lnTo>
                  <a:pt x="315214" y="162725"/>
                </a:lnTo>
                <a:close/>
              </a:path>
              <a:path w="455930" h="513715">
                <a:moveTo>
                  <a:pt x="359587" y="192862"/>
                </a:moveTo>
                <a:lnTo>
                  <a:pt x="341833" y="180809"/>
                </a:lnTo>
                <a:lnTo>
                  <a:pt x="341833" y="332384"/>
                </a:lnTo>
                <a:lnTo>
                  <a:pt x="359587" y="320294"/>
                </a:lnTo>
                <a:lnTo>
                  <a:pt x="359587" y="192862"/>
                </a:lnTo>
                <a:close/>
              </a:path>
              <a:path w="455930" h="513715">
                <a:moveTo>
                  <a:pt x="403961" y="222999"/>
                </a:moveTo>
                <a:lnTo>
                  <a:pt x="386207" y="210947"/>
                </a:lnTo>
                <a:lnTo>
                  <a:pt x="386207" y="302221"/>
                </a:lnTo>
                <a:lnTo>
                  <a:pt x="403961" y="290169"/>
                </a:lnTo>
                <a:lnTo>
                  <a:pt x="403961" y="222999"/>
                </a:lnTo>
                <a:close/>
              </a:path>
              <a:path w="455930" h="513715">
                <a:moveTo>
                  <a:pt x="455739" y="256603"/>
                </a:moveTo>
                <a:lnTo>
                  <a:pt x="430580" y="241084"/>
                </a:lnTo>
                <a:lnTo>
                  <a:pt x="430580" y="272072"/>
                </a:lnTo>
                <a:lnTo>
                  <a:pt x="455739" y="256603"/>
                </a:lnTo>
                <a:close/>
              </a:path>
            </a:pathLst>
          </a:custGeom>
          <a:solidFill>
            <a:srgbClr val="135D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67573" y="7011009"/>
            <a:ext cx="455930" cy="513715"/>
          </a:xfrm>
          <a:custGeom>
            <a:avLst/>
            <a:gdLst/>
            <a:ahLst/>
            <a:cxnLst/>
            <a:rect l="l" t="t" r="r" b="b"/>
            <a:pathLst>
              <a:path w="455930" h="513715">
                <a:moveTo>
                  <a:pt x="281533" y="253580"/>
                </a:moveTo>
                <a:lnTo>
                  <a:pt x="270852" y="246329"/>
                </a:lnTo>
                <a:lnTo>
                  <a:pt x="270852" y="132588"/>
                </a:lnTo>
                <a:lnTo>
                  <a:pt x="253098" y="120535"/>
                </a:lnTo>
                <a:lnTo>
                  <a:pt x="253098" y="234276"/>
                </a:lnTo>
                <a:lnTo>
                  <a:pt x="226479" y="216192"/>
                </a:lnTo>
                <a:lnTo>
                  <a:pt x="226479" y="102463"/>
                </a:lnTo>
                <a:lnTo>
                  <a:pt x="208724" y="90398"/>
                </a:lnTo>
                <a:lnTo>
                  <a:pt x="208724" y="204152"/>
                </a:lnTo>
                <a:lnTo>
                  <a:pt x="182105" y="186067"/>
                </a:lnTo>
                <a:lnTo>
                  <a:pt x="182105" y="72326"/>
                </a:lnTo>
                <a:lnTo>
                  <a:pt x="164363" y="60261"/>
                </a:lnTo>
                <a:lnTo>
                  <a:pt x="164363" y="173990"/>
                </a:lnTo>
                <a:lnTo>
                  <a:pt x="137744" y="155930"/>
                </a:lnTo>
                <a:lnTo>
                  <a:pt x="137744" y="42189"/>
                </a:lnTo>
                <a:lnTo>
                  <a:pt x="119989" y="30137"/>
                </a:lnTo>
                <a:lnTo>
                  <a:pt x="119989" y="143865"/>
                </a:lnTo>
                <a:lnTo>
                  <a:pt x="93370" y="125793"/>
                </a:lnTo>
                <a:lnTo>
                  <a:pt x="93370" y="12052"/>
                </a:lnTo>
                <a:lnTo>
                  <a:pt x="75615" y="0"/>
                </a:lnTo>
                <a:lnTo>
                  <a:pt x="75615" y="113741"/>
                </a:lnTo>
                <a:lnTo>
                  <a:pt x="0" y="62382"/>
                </a:lnTo>
                <a:lnTo>
                  <a:pt x="25" y="444804"/>
                </a:lnTo>
                <a:lnTo>
                  <a:pt x="75615" y="393471"/>
                </a:lnTo>
                <a:lnTo>
                  <a:pt x="75615" y="445770"/>
                </a:lnTo>
                <a:lnTo>
                  <a:pt x="75615" y="513219"/>
                </a:lnTo>
                <a:lnTo>
                  <a:pt x="93370" y="501154"/>
                </a:lnTo>
                <a:lnTo>
                  <a:pt x="93370" y="381393"/>
                </a:lnTo>
                <a:lnTo>
                  <a:pt x="119989" y="363308"/>
                </a:lnTo>
                <a:lnTo>
                  <a:pt x="119989" y="483057"/>
                </a:lnTo>
                <a:lnTo>
                  <a:pt x="137744" y="471017"/>
                </a:lnTo>
                <a:lnTo>
                  <a:pt x="137744" y="351269"/>
                </a:lnTo>
                <a:lnTo>
                  <a:pt x="164363" y="333171"/>
                </a:lnTo>
                <a:lnTo>
                  <a:pt x="164363" y="452920"/>
                </a:lnTo>
                <a:lnTo>
                  <a:pt x="182105" y="440867"/>
                </a:lnTo>
                <a:lnTo>
                  <a:pt x="182105" y="321119"/>
                </a:lnTo>
                <a:lnTo>
                  <a:pt x="208724" y="303034"/>
                </a:lnTo>
                <a:lnTo>
                  <a:pt x="208724" y="422783"/>
                </a:lnTo>
                <a:lnTo>
                  <a:pt x="226479" y="410718"/>
                </a:lnTo>
                <a:lnTo>
                  <a:pt x="226479" y="290969"/>
                </a:lnTo>
                <a:lnTo>
                  <a:pt x="253098" y="272897"/>
                </a:lnTo>
                <a:lnTo>
                  <a:pt x="253098" y="392645"/>
                </a:lnTo>
                <a:lnTo>
                  <a:pt x="270852" y="380606"/>
                </a:lnTo>
                <a:lnTo>
                  <a:pt x="270852" y="260832"/>
                </a:lnTo>
                <a:lnTo>
                  <a:pt x="281533" y="253580"/>
                </a:lnTo>
                <a:close/>
              </a:path>
              <a:path w="455930" h="513715">
                <a:moveTo>
                  <a:pt x="315214" y="162725"/>
                </a:moveTo>
                <a:lnTo>
                  <a:pt x="297459" y="150672"/>
                </a:lnTo>
                <a:lnTo>
                  <a:pt x="297459" y="362508"/>
                </a:lnTo>
                <a:lnTo>
                  <a:pt x="315214" y="350443"/>
                </a:lnTo>
                <a:lnTo>
                  <a:pt x="315214" y="162725"/>
                </a:lnTo>
                <a:close/>
              </a:path>
              <a:path w="455930" h="513715">
                <a:moveTo>
                  <a:pt x="359587" y="192862"/>
                </a:moveTo>
                <a:lnTo>
                  <a:pt x="341833" y="180809"/>
                </a:lnTo>
                <a:lnTo>
                  <a:pt x="341833" y="332384"/>
                </a:lnTo>
                <a:lnTo>
                  <a:pt x="359587" y="320294"/>
                </a:lnTo>
                <a:lnTo>
                  <a:pt x="359587" y="192862"/>
                </a:lnTo>
                <a:close/>
              </a:path>
              <a:path w="455930" h="513715">
                <a:moveTo>
                  <a:pt x="403961" y="222999"/>
                </a:moveTo>
                <a:lnTo>
                  <a:pt x="386207" y="210947"/>
                </a:lnTo>
                <a:lnTo>
                  <a:pt x="386207" y="302221"/>
                </a:lnTo>
                <a:lnTo>
                  <a:pt x="403961" y="290169"/>
                </a:lnTo>
                <a:lnTo>
                  <a:pt x="403961" y="222999"/>
                </a:lnTo>
                <a:close/>
              </a:path>
              <a:path w="455930" h="513715">
                <a:moveTo>
                  <a:pt x="455739" y="256603"/>
                </a:moveTo>
                <a:lnTo>
                  <a:pt x="430580" y="241084"/>
                </a:lnTo>
                <a:lnTo>
                  <a:pt x="430580" y="272072"/>
                </a:lnTo>
                <a:lnTo>
                  <a:pt x="455739" y="256603"/>
                </a:lnTo>
                <a:close/>
              </a:path>
            </a:pathLst>
          </a:custGeom>
          <a:solidFill>
            <a:srgbClr val="135D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67573" y="7639646"/>
            <a:ext cx="455930" cy="504190"/>
          </a:xfrm>
          <a:custGeom>
            <a:avLst/>
            <a:gdLst/>
            <a:ahLst/>
            <a:cxnLst/>
            <a:rect l="l" t="t" r="r" b="b"/>
            <a:pathLst>
              <a:path w="455930" h="504190">
                <a:moveTo>
                  <a:pt x="281533" y="248881"/>
                </a:moveTo>
                <a:lnTo>
                  <a:pt x="270852" y="241769"/>
                </a:lnTo>
                <a:lnTo>
                  <a:pt x="270852" y="130136"/>
                </a:lnTo>
                <a:lnTo>
                  <a:pt x="253098" y="118300"/>
                </a:lnTo>
                <a:lnTo>
                  <a:pt x="253098" y="229933"/>
                </a:lnTo>
                <a:lnTo>
                  <a:pt x="226479" y="212191"/>
                </a:lnTo>
                <a:lnTo>
                  <a:pt x="226479" y="100558"/>
                </a:lnTo>
                <a:lnTo>
                  <a:pt x="208724" y="88734"/>
                </a:lnTo>
                <a:lnTo>
                  <a:pt x="208724" y="200367"/>
                </a:lnTo>
                <a:lnTo>
                  <a:pt x="182105" y="182626"/>
                </a:lnTo>
                <a:lnTo>
                  <a:pt x="182105" y="70993"/>
                </a:lnTo>
                <a:lnTo>
                  <a:pt x="164363" y="59143"/>
                </a:lnTo>
                <a:lnTo>
                  <a:pt x="164363" y="170776"/>
                </a:lnTo>
                <a:lnTo>
                  <a:pt x="137744" y="153047"/>
                </a:lnTo>
                <a:lnTo>
                  <a:pt x="137744" y="41402"/>
                </a:lnTo>
                <a:lnTo>
                  <a:pt x="119989" y="29578"/>
                </a:lnTo>
                <a:lnTo>
                  <a:pt x="119989" y="141211"/>
                </a:lnTo>
                <a:lnTo>
                  <a:pt x="93370" y="123469"/>
                </a:lnTo>
                <a:lnTo>
                  <a:pt x="93370" y="11836"/>
                </a:lnTo>
                <a:lnTo>
                  <a:pt x="75615" y="0"/>
                </a:lnTo>
                <a:lnTo>
                  <a:pt x="75615" y="111633"/>
                </a:lnTo>
                <a:lnTo>
                  <a:pt x="0" y="61226"/>
                </a:lnTo>
                <a:lnTo>
                  <a:pt x="25" y="436562"/>
                </a:lnTo>
                <a:lnTo>
                  <a:pt x="75615" y="386181"/>
                </a:lnTo>
                <a:lnTo>
                  <a:pt x="75615" y="437515"/>
                </a:lnTo>
                <a:lnTo>
                  <a:pt x="75615" y="503707"/>
                </a:lnTo>
                <a:lnTo>
                  <a:pt x="93370" y="491871"/>
                </a:lnTo>
                <a:lnTo>
                  <a:pt x="93370" y="374332"/>
                </a:lnTo>
                <a:lnTo>
                  <a:pt x="119989" y="356577"/>
                </a:lnTo>
                <a:lnTo>
                  <a:pt x="119989" y="474116"/>
                </a:lnTo>
                <a:lnTo>
                  <a:pt x="137744" y="462292"/>
                </a:lnTo>
                <a:lnTo>
                  <a:pt x="137744" y="344766"/>
                </a:lnTo>
                <a:lnTo>
                  <a:pt x="164363" y="326999"/>
                </a:lnTo>
                <a:lnTo>
                  <a:pt x="164363" y="444538"/>
                </a:lnTo>
                <a:lnTo>
                  <a:pt x="182105" y="432701"/>
                </a:lnTo>
                <a:lnTo>
                  <a:pt x="182105" y="315163"/>
                </a:lnTo>
                <a:lnTo>
                  <a:pt x="208724" y="297421"/>
                </a:lnTo>
                <a:lnTo>
                  <a:pt x="208724" y="414947"/>
                </a:lnTo>
                <a:lnTo>
                  <a:pt x="226479" y="403123"/>
                </a:lnTo>
                <a:lnTo>
                  <a:pt x="226479" y="285584"/>
                </a:lnTo>
                <a:lnTo>
                  <a:pt x="253098" y="267843"/>
                </a:lnTo>
                <a:lnTo>
                  <a:pt x="253098" y="385368"/>
                </a:lnTo>
                <a:lnTo>
                  <a:pt x="270852" y="373557"/>
                </a:lnTo>
                <a:lnTo>
                  <a:pt x="270852" y="256006"/>
                </a:lnTo>
                <a:lnTo>
                  <a:pt x="281533" y="248881"/>
                </a:lnTo>
                <a:close/>
              </a:path>
              <a:path w="455930" h="504190">
                <a:moveTo>
                  <a:pt x="315214" y="159715"/>
                </a:moveTo>
                <a:lnTo>
                  <a:pt x="297459" y="147878"/>
                </a:lnTo>
                <a:lnTo>
                  <a:pt x="297459" y="355790"/>
                </a:lnTo>
                <a:lnTo>
                  <a:pt x="315214" y="343954"/>
                </a:lnTo>
                <a:lnTo>
                  <a:pt x="315214" y="159715"/>
                </a:lnTo>
                <a:close/>
              </a:path>
              <a:path w="455930" h="504190">
                <a:moveTo>
                  <a:pt x="359587" y="189293"/>
                </a:moveTo>
                <a:lnTo>
                  <a:pt x="341833" y="177457"/>
                </a:lnTo>
                <a:lnTo>
                  <a:pt x="341833" y="326224"/>
                </a:lnTo>
                <a:lnTo>
                  <a:pt x="359587" y="314363"/>
                </a:lnTo>
                <a:lnTo>
                  <a:pt x="359587" y="189293"/>
                </a:lnTo>
                <a:close/>
              </a:path>
              <a:path w="455930" h="504190">
                <a:moveTo>
                  <a:pt x="403961" y="218871"/>
                </a:moveTo>
                <a:lnTo>
                  <a:pt x="386207" y="207035"/>
                </a:lnTo>
                <a:lnTo>
                  <a:pt x="386207" y="296633"/>
                </a:lnTo>
                <a:lnTo>
                  <a:pt x="403961" y="284797"/>
                </a:lnTo>
                <a:lnTo>
                  <a:pt x="403961" y="218871"/>
                </a:lnTo>
                <a:close/>
              </a:path>
              <a:path w="455930" h="504190">
                <a:moveTo>
                  <a:pt x="455739" y="251853"/>
                </a:moveTo>
                <a:lnTo>
                  <a:pt x="430580" y="236613"/>
                </a:lnTo>
                <a:lnTo>
                  <a:pt x="430580" y="267030"/>
                </a:lnTo>
                <a:lnTo>
                  <a:pt x="455739" y="251853"/>
                </a:lnTo>
                <a:close/>
              </a:path>
            </a:pathLst>
          </a:custGeom>
          <a:solidFill>
            <a:srgbClr val="135D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67573" y="8258784"/>
            <a:ext cx="455930" cy="513715"/>
          </a:xfrm>
          <a:custGeom>
            <a:avLst/>
            <a:gdLst/>
            <a:ahLst/>
            <a:cxnLst/>
            <a:rect l="l" t="t" r="r" b="b"/>
            <a:pathLst>
              <a:path w="455930" h="513715">
                <a:moveTo>
                  <a:pt x="281533" y="253580"/>
                </a:moveTo>
                <a:lnTo>
                  <a:pt x="270852" y="246329"/>
                </a:lnTo>
                <a:lnTo>
                  <a:pt x="270852" y="132588"/>
                </a:lnTo>
                <a:lnTo>
                  <a:pt x="253098" y="120535"/>
                </a:lnTo>
                <a:lnTo>
                  <a:pt x="253098" y="234276"/>
                </a:lnTo>
                <a:lnTo>
                  <a:pt x="226479" y="216192"/>
                </a:lnTo>
                <a:lnTo>
                  <a:pt x="226479" y="102463"/>
                </a:lnTo>
                <a:lnTo>
                  <a:pt x="208724" y="90398"/>
                </a:lnTo>
                <a:lnTo>
                  <a:pt x="208724" y="204152"/>
                </a:lnTo>
                <a:lnTo>
                  <a:pt x="182105" y="186067"/>
                </a:lnTo>
                <a:lnTo>
                  <a:pt x="182105" y="72326"/>
                </a:lnTo>
                <a:lnTo>
                  <a:pt x="164363" y="60261"/>
                </a:lnTo>
                <a:lnTo>
                  <a:pt x="164363" y="173990"/>
                </a:lnTo>
                <a:lnTo>
                  <a:pt x="137744" y="155930"/>
                </a:lnTo>
                <a:lnTo>
                  <a:pt x="137744" y="42189"/>
                </a:lnTo>
                <a:lnTo>
                  <a:pt x="119989" y="30137"/>
                </a:lnTo>
                <a:lnTo>
                  <a:pt x="119989" y="143865"/>
                </a:lnTo>
                <a:lnTo>
                  <a:pt x="93370" y="125793"/>
                </a:lnTo>
                <a:lnTo>
                  <a:pt x="93370" y="12052"/>
                </a:lnTo>
                <a:lnTo>
                  <a:pt x="75615" y="0"/>
                </a:lnTo>
                <a:lnTo>
                  <a:pt x="75615" y="113741"/>
                </a:lnTo>
                <a:lnTo>
                  <a:pt x="0" y="62382"/>
                </a:lnTo>
                <a:lnTo>
                  <a:pt x="25" y="444804"/>
                </a:lnTo>
                <a:lnTo>
                  <a:pt x="75615" y="393471"/>
                </a:lnTo>
                <a:lnTo>
                  <a:pt x="75615" y="445770"/>
                </a:lnTo>
                <a:lnTo>
                  <a:pt x="75615" y="513219"/>
                </a:lnTo>
                <a:lnTo>
                  <a:pt x="93370" y="501154"/>
                </a:lnTo>
                <a:lnTo>
                  <a:pt x="93370" y="381393"/>
                </a:lnTo>
                <a:lnTo>
                  <a:pt x="119989" y="363308"/>
                </a:lnTo>
                <a:lnTo>
                  <a:pt x="119989" y="483057"/>
                </a:lnTo>
                <a:lnTo>
                  <a:pt x="137744" y="471017"/>
                </a:lnTo>
                <a:lnTo>
                  <a:pt x="137744" y="351269"/>
                </a:lnTo>
                <a:lnTo>
                  <a:pt x="164363" y="333171"/>
                </a:lnTo>
                <a:lnTo>
                  <a:pt x="164363" y="452920"/>
                </a:lnTo>
                <a:lnTo>
                  <a:pt x="182105" y="440867"/>
                </a:lnTo>
                <a:lnTo>
                  <a:pt x="182105" y="321119"/>
                </a:lnTo>
                <a:lnTo>
                  <a:pt x="208724" y="303034"/>
                </a:lnTo>
                <a:lnTo>
                  <a:pt x="208724" y="422783"/>
                </a:lnTo>
                <a:lnTo>
                  <a:pt x="226479" y="410718"/>
                </a:lnTo>
                <a:lnTo>
                  <a:pt x="226479" y="290969"/>
                </a:lnTo>
                <a:lnTo>
                  <a:pt x="253098" y="272897"/>
                </a:lnTo>
                <a:lnTo>
                  <a:pt x="253098" y="392645"/>
                </a:lnTo>
                <a:lnTo>
                  <a:pt x="270852" y="380606"/>
                </a:lnTo>
                <a:lnTo>
                  <a:pt x="270852" y="260832"/>
                </a:lnTo>
                <a:lnTo>
                  <a:pt x="281533" y="253580"/>
                </a:lnTo>
                <a:close/>
              </a:path>
              <a:path w="455930" h="513715">
                <a:moveTo>
                  <a:pt x="315214" y="162725"/>
                </a:moveTo>
                <a:lnTo>
                  <a:pt x="297459" y="150660"/>
                </a:lnTo>
                <a:lnTo>
                  <a:pt x="297459" y="362508"/>
                </a:lnTo>
                <a:lnTo>
                  <a:pt x="315214" y="350443"/>
                </a:lnTo>
                <a:lnTo>
                  <a:pt x="315214" y="162725"/>
                </a:lnTo>
                <a:close/>
              </a:path>
              <a:path w="455930" h="513715">
                <a:moveTo>
                  <a:pt x="359587" y="192862"/>
                </a:moveTo>
                <a:lnTo>
                  <a:pt x="341833" y="180809"/>
                </a:lnTo>
                <a:lnTo>
                  <a:pt x="341833" y="332384"/>
                </a:lnTo>
                <a:lnTo>
                  <a:pt x="359587" y="320294"/>
                </a:lnTo>
                <a:lnTo>
                  <a:pt x="359587" y="192862"/>
                </a:lnTo>
                <a:close/>
              </a:path>
              <a:path w="455930" h="513715">
                <a:moveTo>
                  <a:pt x="403961" y="222999"/>
                </a:moveTo>
                <a:lnTo>
                  <a:pt x="386207" y="210947"/>
                </a:lnTo>
                <a:lnTo>
                  <a:pt x="386207" y="302221"/>
                </a:lnTo>
                <a:lnTo>
                  <a:pt x="403961" y="290169"/>
                </a:lnTo>
                <a:lnTo>
                  <a:pt x="403961" y="222999"/>
                </a:lnTo>
                <a:close/>
              </a:path>
              <a:path w="455930" h="513715">
                <a:moveTo>
                  <a:pt x="455739" y="256603"/>
                </a:moveTo>
                <a:lnTo>
                  <a:pt x="430580" y="241084"/>
                </a:lnTo>
                <a:lnTo>
                  <a:pt x="430580" y="272072"/>
                </a:lnTo>
                <a:lnTo>
                  <a:pt x="455739" y="256603"/>
                </a:lnTo>
                <a:close/>
              </a:path>
            </a:pathLst>
          </a:custGeom>
          <a:solidFill>
            <a:srgbClr val="135D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867573" y="9001734"/>
            <a:ext cx="455930" cy="513715"/>
          </a:xfrm>
          <a:custGeom>
            <a:avLst/>
            <a:gdLst/>
            <a:ahLst/>
            <a:cxnLst/>
            <a:rect l="l" t="t" r="r" b="b"/>
            <a:pathLst>
              <a:path w="455930" h="513715">
                <a:moveTo>
                  <a:pt x="281533" y="253580"/>
                </a:moveTo>
                <a:lnTo>
                  <a:pt x="270852" y="246329"/>
                </a:lnTo>
                <a:lnTo>
                  <a:pt x="270852" y="132588"/>
                </a:lnTo>
                <a:lnTo>
                  <a:pt x="253098" y="120535"/>
                </a:lnTo>
                <a:lnTo>
                  <a:pt x="253098" y="234276"/>
                </a:lnTo>
                <a:lnTo>
                  <a:pt x="226479" y="216192"/>
                </a:lnTo>
                <a:lnTo>
                  <a:pt x="226479" y="102463"/>
                </a:lnTo>
                <a:lnTo>
                  <a:pt x="208724" y="90398"/>
                </a:lnTo>
                <a:lnTo>
                  <a:pt x="208724" y="204152"/>
                </a:lnTo>
                <a:lnTo>
                  <a:pt x="182105" y="186067"/>
                </a:lnTo>
                <a:lnTo>
                  <a:pt x="182105" y="72326"/>
                </a:lnTo>
                <a:lnTo>
                  <a:pt x="164363" y="60261"/>
                </a:lnTo>
                <a:lnTo>
                  <a:pt x="164363" y="173990"/>
                </a:lnTo>
                <a:lnTo>
                  <a:pt x="137744" y="155930"/>
                </a:lnTo>
                <a:lnTo>
                  <a:pt x="137744" y="42189"/>
                </a:lnTo>
                <a:lnTo>
                  <a:pt x="119989" y="30137"/>
                </a:lnTo>
                <a:lnTo>
                  <a:pt x="119989" y="143865"/>
                </a:lnTo>
                <a:lnTo>
                  <a:pt x="93370" y="125793"/>
                </a:lnTo>
                <a:lnTo>
                  <a:pt x="93370" y="12052"/>
                </a:lnTo>
                <a:lnTo>
                  <a:pt x="75615" y="0"/>
                </a:lnTo>
                <a:lnTo>
                  <a:pt x="75615" y="113741"/>
                </a:lnTo>
                <a:lnTo>
                  <a:pt x="0" y="62382"/>
                </a:lnTo>
                <a:lnTo>
                  <a:pt x="25" y="444804"/>
                </a:lnTo>
                <a:lnTo>
                  <a:pt x="75615" y="393471"/>
                </a:lnTo>
                <a:lnTo>
                  <a:pt x="75615" y="445770"/>
                </a:lnTo>
                <a:lnTo>
                  <a:pt x="75615" y="513219"/>
                </a:lnTo>
                <a:lnTo>
                  <a:pt x="93370" y="501154"/>
                </a:lnTo>
                <a:lnTo>
                  <a:pt x="93370" y="381393"/>
                </a:lnTo>
                <a:lnTo>
                  <a:pt x="119989" y="363308"/>
                </a:lnTo>
                <a:lnTo>
                  <a:pt x="119989" y="483057"/>
                </a:lnTo>
                <a:lnTo>
                  <a:pt x="137744" y="471017"/>
                </a:lnTo>
                <a:lnTo>
                  <a:pt x="137744" y="351269"/>
                </a:lnTo>
                <a:lnTo>
                  <a:pt x="164363" y="333171"/>
                </a:lnTo>
                <a:lnTo>
                  <a:pt x="164363" y="452920"/>
                </a:lnTo>
                <a:lnTo>
                  <a:pt x="182105" y="440867"/>
                </a:lnTo>
                <a:lnTo>
                  <a:pt x="182105" y="321119"/>
                </a:lnTo>
                <a:lnTo>
                  <a:pt x="208724" y="303034"/>
                </a:lnTo>
                <a:lnTo>
                  <a:pt x="208724" y="422783"/>
                </a:lnTo>
                <a:lnTo>
                  <a:pt x="226479" y="410718"/>
                </a:lnTo>
                <a:lnTo>
                  <a:pt x="226479" y="290969"/>
                </a:lnTo>
                <a:lnTo>
                  <a:pt x="253098" y="272897"/>
                </a:lnTo>
                <a:lnTo>
                  <a:pt x="253098" y="392645"/>
                </a:lnTo>
                <a:lnTo>
                  <a:pt x="270852" y="380606"/>
                </a:lnTo>
                <a:lnTo>
                  <a:pt x="270852" y="260832"/>
                </a:lnTo>
                <a:lnTo>
                  <a:pt x="281533" y="253580"/>
                </a:lnTo>
                <a:close/>
              </a:path>
              <a:path w="455930" h="513715">
                <a:moveTo>
                  <a:pt x="315214" y="162725"/>
                </a:moveTo>
                <a:lnTo>
                  <a:pt x="297459" y="150660"/>
                </a:lnTo>
                <a:lnTo>
                  <a:pt x="297459" y="362508"/>
                </a:lnTo>
                <a:lnTo>
                  <a:pt x="315214" y="350443"/>
                </a:lnTo>
                <a:lnTo>
                  <a:pt x="315214" y="162725"/>
                </a:lnTo>
                <a:close/>
              </a:path>
              <a:path w="455930" h="513715">
                <a:moveTo>
                  <a:pt x="359587" y="192862"/>
                </a:moveTo>
                <a:lnTo>
                  <a:pt x="341833" y="180809"/>
                </a:lnTo>
                <a:lnTo>
                  <a:pt x="341833" y="332384"/>
                </a:lnTo>
                <a:lnTo>
                  <a:pt x="359587" y="320294"/>
                </a:lnTo>
                <a:lnTo>
                  <a:pt x="359587" y="192862"/>
                </a:lnTo>
                <a:close/>
              </a:path>
              <a:path w="455930" h="513715">
                <a:moveTo>
                  <a:pt x="403961" y="222999"/>
                </a:moveTo>
                <a:lnTo>
                  <a:pt x="386207" y="210947"/>
                </a:lnTo>
                <a:lnTo>
                  <a:pt x="386207" y="302221"/>
                </a:lnTo>
                <a:lnTo>
                  <a:pt x="403961" y="290169"/>
                </a:lnTo>
                <a:lnTo>
                  <a:pt x="403961" y="222999"/>
                </a:lnTo>
                <a:close/>
              </a:path>
              <a:path w="455930" h="513715">
                <a:moveTo>
                  <a:pt x="455739" y="256603"/>
                </a:moveTo>
                <a:lnTo>
                  <a:pt x="430580" y="241084"/>
                </a:lnTo>
                <a:lnTo>
                  <a:pt x="430580" y="272072"/>
                </a:lnTo>
                <a:lnTo>
                  <a:pt x="455739" y="256603"/>
                </a:lnTo>
                <a:close/>
              </a:path>
            </a:pathLst>
          </a:custGeom>
          <a:solidFill>
            <a:srgbClr val="135D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867573" y="5134584"/>
            <a:ext cx="455930" cy="513715"/>
          </a:xfrm>
          <a:custGeom>
            <a:avLst/>
            <a:gdLst/>
            <a:ahLst/>
            <a:cxnLst/>
            <a:rect l="l" t="t" r="r" b="b"/>
            <a:pathLst>
              <a:path w="455930" h="513714">
                <a:moveTo>
                  <a:pt x="281533" y="253580"/>
                </a:moveTo>
                <a:lnTo>
                  <a:pt x="270852" y="246329"/>
                </a:lnTo>
                <a:lnTo>
                  <a:pt x="270852" y="132588"/>
                </a:lnTo>
                <a:lnTo>
                  <a:pt x="253098" y="120535"/>
                </a:lnTo>
                <a:lnTo>
                  <a:pt x="253098" y="234276"/>
                </a:lnTo>
                <a:lnTo>
                  <a:pt x="226479" y="216192"/>
                </a:lnTo>
                <a:lnTo>
                  <a:pt x="226479" y="102463"/>
                </a:lnTo>
                <a:lnTo>
                  <a:pt x="208724" y="90398"/>
                </a:lnTo>
                <a:lnTo>
                  <a:pt x="208724" y="204152"/>
                </a:lnTo>
                <a:lnTo>
                  <a:pt x="182105" y="186067"/>
                </a:lnTo>
                <a:lnTo>
                  <a:pt x="182105" y="72326"/>
                </a:lnTo>
                <a:lnTo>
                  <a:pt x="164363" y="60261"/>
                </a:lnTo>
                <a:lnTo>
                  <a:pt x="164363" y="173990"/>
                </a:lnTo>
                <a:lnTo>
                  <a:pt x="137744" y="155930"/>
                </a:lnTo>
                <a:lnTo>
                  <a:pt x="137744" y="42189"/>
                </a:lnTo>
                <a:lnTo>
                  <a:pt x="119989" y="30137"/>
                </a:lnTo>
                <a:lnTo>
                  <a:pt x="119989" y="143865"/>
                </a:lnTo>
                <a:lnTo>
                  <a:pt x="93370" y="125793"/>
                </a:lnTo>
                <a:lnTo>
                  <a:pt x="93370" y="12052"/>
                </a:lnTo>
                <a:lnTo>
                  <a:pt x="75615" y="0"/>
                </a:lnTo>
                <a:lnTo>
                  <a:pt x="75615" y="113741"/>
                </a:lnTo>
                <a:lnTo>
                  <a:pt x="0" y="62382"/>
                </a:lnTo>
                <a:lnTo>
                  <a:pt x="25" y="444804"/>
                </a:lnTo>
                <a:lnTo>
                  <a:pt x="75615" y="393471"/>
                </a:lnTo>
                <a:lnTo>
                  <a:pt x="75615" y="445770"/>
                </a:lnTo>
                <a:lnTo>
                  <a:pt x="75615" y="513219"/>
                </a:lnTo>
                <a:lnTo>
                  <a:pt x="93370" y="501154"/>
                </a:lnTo>
                <a:lnTo>
                  <a:pt x="93370" y="381393"/>
                </a:lnTo>
                <a:lnTo>
                  <a:pt x="119989" y="363308"/>
                </a:lnTo>
                <a:lnTo>
                  <a:pt x="119989" y="483057"/>
                </a:lnTo>
                <a:lnTo>
                  <a:pt x="137744" y="471017"/>
                </a:lnTo>
                <a:lnTo>
                  <a:pt x="137744" y="351269"/>
                </a:lnTo>
                <a:lnTo>
                  <a:pt x="164363" y="333171"/>
                </a:lnTo>
                <a:lnTo>
                  <a:pt x="164363" y="452920"/>
                </a:lnTo>
                <a:lnTo>
                  <a:pt x="182105" y="440867"/>
                </a:lnTo>
                <a:lnTo>
                  <a:pt x="182105" y="321119"/>
                </a:lnTo>
                <a:lnTo>
                  <a:pt x="208724" y="303034"/>
                </a:lnTo>
                <a:lnTo>
                  <a:pt x="208724" y="422783"/>
                </a:lnTo>
                <a:lnTo>
                  <a:pt x="226479" y="410718"/>
                </a:lnTo>
                <a:lnTo>
                  <a:pt x="226479" y="290969"/>
                </a:lnTo>
                <a:lnTo>
                  <a:pt x="253098" y="272897"/>
                </a:lnTo>
                <a:lnTo>
                  <a:pt x="253098" y="392645"/>
                </a:lnTo>
                <a:lnTo>
                  <a:pt x="270852" y="380606"/>
                </a:lnTo>
                <a:lnTo>
                  <a:pt x="270852" y="260832"/>
                </a:lnTo>
                <a:lnTo>
                  <a:pt x="281533" y="253580"/>
                </a:lnTo>
                <a:close/>
              </a:path>
              <a:path w="455930" h="513714">
                <a:moveTo>
                  <a:pt x="315214" y="162725"/>
                </a:moveTo>
                <a:lnTo>
                  <a:pt x="297459" y="150672"/>
                </a:lnTo>
                <a:lnTo>
                  <a:pt x="297459" y="362508"/>
                </a:lnTo>
                <a:lnTo>
                  <a:pt x="315214" y="350443"/>
                </a:lnTo>
                <a:lnTo>
                  <a:pt x="315214" y="162725"/>
                </a:lnTo>
                <a:close/>
              </a:path>
              <a:path w="455930" h="513714">
                <a:moveTo>
                  <a:pt x="359587" y="192862"/>
                </a:moveTo>
                <a:lnTo>
                  <a:pt x="341833" y="180809"/>
                </a:lnTo>
                <a:lnTo>
                  <a:pt x="341833" y="332384"/>
                </a:lnTo>
                <a:lnTo>
                  <a:pt x="359587" y="320294"/>
                </a:lnTo>
                <a:lnTo>
                  <a:pt x="359587" y="192862"/>
                </a:lnTo>
                <a:close/>
              </a:path>
              <a:path w="455930" h="513714">
                <a:moveTo>
                  <a:pt x="403961" y="222999"/>
                </a:moveTo>
                <a:lnTo>
                  <a:pt x="386207" y="210947"/>
                </a:lnTo>
                <a:lnTo>
                  <a:pt x="386207" y="302221"/>
                </a:lnTo>
                <a:lnTo>
                  <a:pt x="403961" y="290169"/>
                </a:lnTo>
                <a:lnTo>
                  <a:pt x="403961" y="222999"/>
                </a:lnTo>
                <a:close/>
              </a:path>
              <a:path w="455930" h="513714">
                <a:moveTo>
                  <a:pt x="455739" y="256603"/>
                </a:moveTo>
                <a:lnTo>
                  <a:pt x="430580" y="241084"/>
                </a:lnTo>
                <a:lnTo>
                  <a:pt x="430580" y="272072"/>
                </a:lnTo>
                <a:lnTo>
                  <a:pt x="455739" y="256603"/>
                </a:lnTo>
                <a:close/>
              </a:path>
            </a:pathLst>
          </a:custGeom>
          <a:solidFill>
            <a:srgbClr val="135D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578480" y="3030409"/>
            <a:ext cx="4733925" cy="6399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07720">
              <a:lnSpc>
                <a:spcPct val="144100"/>
              </a:lnSpc>
              <a:spcBef>
                <a:spcPts val="100"/>
              </a:spcBef>
            </a:pPr>
            <a:r>
              <a:rPr sz="2850" spc="70" dirty="0">
                <a:solidFill>
                  <a:srgbClr val="041D40"/>
                </a:solidFill>
                <a:latin typeface="Lucida Sans Unicode"/>
                <a:cs typeface="Lucida Sans Unicode"/>
              </a:rPr>
              <a:t>Pengenalan</a:t>
            </a:r>
            <a:r>
              <a:rPr sz="2850" spc="-250" dirty="0">
                <a:solidFill>
                  <a:srgbClr val="041D40"/>
                </a:solidFill>
                <a:latin typeface="Lucida Sans Unicode"/>
                <a:cs typeface="Lucida Sans Unicode"/>
              </a:rPr>
              <a:t> </a:t>
            </a:r>
            <a:r>
              <a:rPr sz="2850" spc="195" dirty="0">
                <a:solidFill>
                  <a:srgbClr val="041D40"/>
                </a:solidFill>
                <a:latin typeface="Lucida Sans Unicode"/>
                <a:cs typeface="Lucida Sans Unicode"/>
              </a:rPr>
              <a:t>Web</a:t>
            </a:r>
            <a:r>
              <a:rPr sz="2850" spc="-275" dirty="0">
                <a:solidFill>
                  <a:srgbClr val="041D40"/>
                </a:solidFill>
                <a:latin typeface="Lucida Sans Unicode"/>
                <a:cs typeface="Lucida Sans Unicode"/>
              </a:rPr>
              <a:t> </a:t>
            </a:r>
            <a:r>
              <a:rPr sz="2850" spc="-45" dirty="0">
                <a:solidFill>
                  <a:srgbClr val="041D40"/>
                </a:solidFill>
                <a:latin typeface="Lucida Sans Unicode"/>
                <a:cs typeface="Lucida Sans Unicode"/>
              </a:rPr>
              <a:t>IISAP </a:t>
            </a:r>
            <a:r>
              <a:rPr sz="2850" spc="45" dirty="0">
                <a:solidFill>
                  <a:srgbClr val="041D40"/>
                </a:solidFill>
                <a:latin typeface="Lucida Sans Unicode"/>
                <a:cs typeface="Lucida Sans Unicode"/>
              </a:rPr>
              <a:t>Website</a:t>
            </a:r>
            <a:r>
              <a:rPr sz="2850" spc="-195" dirty="0">
                <a:solidFill>
                  <a:srgbClr val="041D40"/>
                </a:solidFill>
                <a:latin typeface="Lucida Sans Unicode"/>
                <a:cs typeface="Lucida Sans Unicode"/>
              </a:rPr>
              <a:t> </a:t>
            </a:r>
            <a:r>
              <a:rPr sz="2850" dirty="0">
                <a:solidFill>
                  <a:srgbClr val="041D40"/>
                </a:solidFill>
                <a:latin typeface="Lucida Sans Unicode"/>
                <a:cs typeface="Lucida Sans Unicode"/>
              </a:rPr>
              <a:t>PPMS</a:t>
            </a:r>
            <a:r>
              <a:rPr sz="2850" spc="-175" dirty="0">
                <a:solidFill>
                  <a:srgbClr val="041D40"/>
                </a:solidFill>
                <a:latin typeface="Lucida Sans Unicode"/>
                <a:cs typeface="Lucida Sans Unicode"/>
              </a:rPr>
              <a:t> </a:t>
            </a:r>
            <a:r>
              <a:rPr sz="2850" spc="-10" dirty="0">
                <a:solidFill>
                  <a:srgbClr val="041D40"/>
                </a:solidFill>
                <a:latin typeface="Lucida Sans Unicode"/>
                <a:cs typeface="Lucida Sans Unicode"/>
              </a:rPr>
              <a:t>IISAP </a:t>
            </a:r>
            <a:r>
              <a:rPr sz="2850" spc="-90" dirty="0">
                <a:solidFill>
                  <a:srgbClr val="041D40"/>
                </a:solidFill>
                <a:latin typeface="Lucida Sans Unicode"/>
                <a:cs typeface="Lucida Sans Unicode"/>
              </a:rPr>
              <a:t>Struktur</a:t>
            </a:r>
            <a:r>
              <a:rPr sz="2850" spc="-190" dirty="0">
                <a:solidFill>
                  <a:srgbClr val="041D40"/>
                </a:solidFill>
                <a:latin typeface="Lucida Sans Unicode"/>
                <a:cs typeface="Lucida Sans Unicode"/>
              </a:rPr>
              <a:t> </a:t>
            </a:r>
            <a:r>
              <a:rPr sz="2850" spc="-10" dirty="0">
                <a:solidFill>
                  <a:srgbClr val="041D40"/>
                </a:solidFill>
                <a:latin typeface="Lucida Sans Unicode"/>
                <a:cs typeface="Lucida Sans Unicode"/>
              </a:rPr>
              <a:t>Pengelola </a:t>
            </a:r>
            <a:r>
              <a:rPr sz="2850" spc="-40" dirty="0">
                <a:solidFill>
                  <a:srgbClr val="041D40"/>
                </a:solidFill>
                <a:latin typeface="Lucida Sans Unicode"/>
                <a:cs typeface="Lucida Sans Unicode"/>
              </a:rPr>
              <a:t>Tujuan</a:t>
            </a:r>
            <a:r>
              <a:rPr sz="2850" spc="-225" dirty="0">
                <a:solidFill>
                  <a:srgbClr val="041D40"/>
                </a:solidFill>
                <a:latin typeface="Lucida Sans Unicode"/>
                <a:cs typeface="Lucida Sans Unicode"/>
              </a:rPr>
              <a:t> </a:t>
            </a:r>
            <a:r>
              <a:rPr sz="2850" spc="110" dirty="0">
                <a:solidFill>
                  <a:srgbClr val="041D40"/>
                </a:solidFill>
                <a:latin typeface="Lucida Sans Unicode"/>
                <a:cs typeface="Lucida Sans Unicode"/>
              </a:rPr>
              <a:t>dan</a:t>
            </a:r>
            <a:r>
              <a:rPr sz="2850" spc="-220" dirty="0">
                <a:solidFill>
                  <a:srgbClr val="041D40"/>
                </a:solidFill>
                <a:latin typeface="Lucida Sans Unicode"/>
                <a:cs typeface="Lucida Sans Unicode"/>
              </a:rPr>
              <a:t> </a:t>
            </a:r>
            <a:r>
              <a:rPr sz="2850" spc="-10" dirty="0">
                <a:solidFill>
                  <a:srgbClr val="041D40"/>
                </a:solidFill>
                <a:latin typeface="Lucida Sans Unicode"/>
                <a:cs typeface="Lucida Sans Unicode"/>
              </a:rPr>
              <a:t>Target </a:t>
            </a:r>
            <a:r>
              <a:rPr sz="2850" spc="95" dirty="0">
                <a:solidFill>
                  <a:srgbClr val="041D40"/>
                </a:solidFill>
                <a:latin typeface="Lucida Sans Unicode"/>
                <a:cs typeface="Lucida Sans Unicode"/>
              </a:rPr>
              <a:t>Panduan</a:t>
            </a:r>
            <a:r>
              <a:rPr sz="2850" spc="-254" dirty="0">
                <a:solidFill>
                  <a:srgbClr val="041D40"/>
                </a:solidFill>
                <a:latin typeface="Lucida Sans Unicode"/>
                <a:cs typeface="Lucida Sans Unicode"/>
              </a:rPr>
              <a:t> </a:t>
            </a:r>
            <a:r>
              <a:rPr sz="2850" spc="40" dirty="0">
                <a:solidFill>
                  <a:srgbClr val="041D40"/>
                </a:solidFill>
                <a:latin typeface="Lucida Sans Unicode"/>
                <a:cs typeface="Lucida Sans Unicode"/>
              </a:rPr>
              <a:t>Pengelolaan </a:t>
            </a:r>
            <a:r>
              <a:rPr sz="2850" spc="170" dirty="0">
                <a:solidFill>
                  <a:srgbClr val="041D40"/>
                </a:solidFill>
                <a:latin typeface="Lucida Sans Unicode"/>
                <a:cs typeface="Lucida Sans Unicode"/>
              </a:rPr>
              <a:t>Web</a:t>
            </a:r>
            <a:r>
              <a:rPr sz="2850" spc="-210" dirty="0">
                <a:solidFill>
                  <a:srgbClr val="041D40"/>
                </a:solidFill>
                <a:latin typeface="Lucida Sans Unicode"/>
                <a:cs typeface="Lucida Sans Unicode"/>
              </a:rPr>
              <a:t> </a:t>
            </a:r>
            <a:r>
              <a:rPr sz="2850" spc="-10" dirty="0">
                <a:solidFill>
                  <a:srgbClr val="041D40"/>
                </a:solidFill>
                <a:latin typeface="Lucida Sans Unicode"/>
                <a:cs typeface="Lucida Sans Unicode"/>
              </a:rPr>
              <a:t>Ethics</a:t>
            </a:r>
            <a:endParaRPr sz="2850">
              <a:latin typeface="Lucida Sans Unicode"/>
              <a:cs typeface="Lucida Sans Unicode"/>
            </a:endParaRPr>
          </a:p>
          <a:p>
            <a:pPr marL="12700" marR="5080">
              <a:lnSpc>
                <a:spcPct val="144100"/>
              </a:lnSpc>
              <a:spcBef>
                <a:spcPts val="5"/>
              </a:spcBef>
            </a:pPr>
            <a:r>
              <a:rPr sz="2850" spc="45" dirty="0">
                <a:solidFill>
                  <a:srgbClr val="041D40"/>
                </a:solidFill>
                <a:latin typeface="Lucida Sans Unicode"/>
                <a:cs typeface="Lucida Sans Unicode"/>
              </a:rPr>
              <a:t>Persiapan</a:t>
            </a:r>
            <a:r>
              <a:rPr sz="2850" spc="-245" dirty="0">
                <a:solidFill>
                  <a:srgbClr val="041D40"/>
                </a:solidFill>
                <a:latin typeface="Lucida Sans Unicode"/>
                <a:cs typeface="Lucida Sans Unicode"/>
              </a:rPr>
              <a:t> </a:t>
            </a:r>
            <a:r>
              <a:rPr sz="2850" spc="85" dirty="0">
                <a:solidFill>
                  <a:srgbClr val="041D40"/>
                </a:solidFill>
                <a:latin typeface="Lucida Sans Unicode"/>
                <a:cs typeface="Lucida Sans Unicode"/>
              </a:rPr>
              <a:t>Data</a:t>
            </a:r>
            <a:r>
              <a:rPr sz="2850" spc="-265" dirty="0">
                <a:solidFill>
                  <a:srgbClr val="041D40"/>
                </a:solidFill>
                <a:latin typeface="Lucida Sans Unicode"/>
                <a:cs typeface="Lucida Sans Unicode"/>
              </a:rPr>
              <a:t> </a:t>
            </a:r>
            <a:r>
              <a:rPr sz="2850" spc="135" dirty="0">
                <a:solidFill>
                  <a:srgbClr val="041D40"/>
                </a:solidFill>
                <a:latin typeface="Lucida Sans Unicode"/>
                <a:cs typeface="Lucida Sans Unicode"/>
              </a:rPr>
              <a:t>dan</a:t>
            </a:r>
            <a:r>
              <a:rPr sz="2850" spc="-240" dirty="0">
                <a:solidFill>
                  <a:srgbClr val="041D40"/>
                </a:solidFill>
                <a:latin typeface="Lucida Sans Unicode"/>
                <a:cs typeface="Lucida Sans Unicode"/>
              </a:rPr>
              <a:t> </a:t>
            </a:r>
            <a:r>
              <a:rPr sz="2850" spc="120" dirty="0">
                <a:solidFill>
                  <a:srgbClr val="041D40"/>
                </a:solidFill>
                <a:latin typeface="Lucida Sans Unicode"/>
                <a:cs typeface="Lucida Sans Unicode"/>
              </a:rPr>
              <a:t>Bahan </a:t>
            </a:r>
            <a:r>
              <a:rPr sz="2850" spc="85" dirty="0">
                <a:solidFill>
                  <a:srgbClr val="041D40"/>
                </a:solidFill>
                <a:latin typeface="Lucida Sans Unicode"/>
                <a:cs typeface="Lucida Sans Unicode"/>
              </a:rPr>
              <a:t>Manajemen</a:t>
            </a:r>
            <a:r>
              <a:rPr sz="2850" spc="-254" dirty="0">
                <a:solidFill>
                  <a:srgbClr val="041D40"/>
                </a:solidFill>
                <a:latin typeface="Lucida Sans Unicode"/>
                <a:cs typeface="Lucida Sans Unicode"/>
              </a:rPr>
              <a:t> </a:t>
            </a:r>
            <a:r>
              <a:rPr sz="2850" spc="35" dirty="0">
                <a:solidFill>
                  <a:srgbClr val="041D40"/>
                </a:solidFill>
                <a:latin typeface="Lucida Sans Unicode"/>
                <a:cs typeface="Lucida Sans Unicode"/>
              </a:rPr>
              <a:t>Website </a:t>
            </a:r>
            <a:r>
              <a:rPr sz="2850" spc="125" dirty="0">
                <a:solidFill>
                  <a:srgbClr val="041D40"/>
                </a:solidFill>
                <a:latin typeface="Lucida Sans Unicode"/>
                <a:cs typeface="Lucida Sans Unicode"/>
              </a:rPr>
              <a:t>Keamanan</a:t>
            </a:r>
            <a:r>
              <a:rPr sz="2850" spc="-229" dirty="0">
                <a:solidFill>
                  <a:srgbClr val="041D40"/>
                </a:solidFill>
                <a:latin typeface="Lucida Sans Unicode"/>
                <a:cs typeface="Lucida Sans Unicode"/>
              </a:rPr>
              <a:t> </a:t>
            </a:r>
            <a:r>
              <a:rPr sz="2850" spc="35" dirty="0">
                <a:solidFill>
                  <a:srgbClr val="041D40"/>
                </a:solidFill>
                <a:latin typeface="Lucida Sans Unicode"/>
                <a:cs typeface="Lucida Sans Unicode"/>
              </a:rPr>
              <a:t>Website</a:t>
            </a:r>
            <a:endParaRPr sz="28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405"/>
              </a:spcBef>
            </a:pPr>
            <a:r>
              <a:rPr sz="2850" spc="35" dirty="0">
                <a:solidFill>
                  <a:srgbClr val="041D40"/>
                </a:solidFill>
                <a:latin typeface="Lucida Sans Unicode"/>
                <a:cs typeface="Lucida Sans Unicode"/>
              </a:rPr>
              <a:t>Kesinambungan</a:t>
            </a:r>
            <a:endParaRPr sz="285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514715" y="3069231"/>
            <a:ext cx="1793875" cy="64001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44100"/>
              </a:lnSpc>
              <a:spcBef>
                <a:spcPts val="105"/>
              </a:spcBef>
            </a:pPr>
            <a:r>
              <a:rPr sz="2850" spc="45" dirty="0">
                <a:solidFill>
                  <a:srgbClr val="041D40"/>
                </a:solidFill>
                <a:latin typeface="Lucida Sans Unicode"/>
                <a:cs typeface="Lucida Sans Unicode"/>
              </a:rPr>
              <a:t>Wijayanto Wijayanto Wijayanto Wijayanto</a:t>
            </a:r>
            <a:endParaRPr sz="2850">
              <a:latin typeface="Lucida Sans Unicode"/>
              <a:cs typeface="Lucida Sans Unicode"/>
            </a:endParaRPr>
          </a:p>
          <a:p>
            <a:pPr marL="639445" marR="8890" algn="just">
              <a:lnSpc>
                <a:spcPct val="144100"/>
              </a:lnSpc>
            </a:pPr>
            <a:r>
              <a:rPr sz="2850" spc="-35" dirty="0">
                <a:solidFill>
                  <a:srgbClr val="041D40"/>
                </a:solidFill>
                <a:latin typeface="Lucida Sans Unicode"/>
                <a:cs typeface="Lucida Sans Unicode"/>
              </a:rPr>
              <a:t>Rivaldi Rivaldi Rivaldi Rivaldi Rivaldi</a:t>
            </a:r>
            <a:endParaRPr sz="28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405"/>
              </a:spcBef>
            </a:pPr>
            <a:r>
              <a:rPr sz="2850" spc="45" dirty="0">
                <a:solidFill>
                  <a:srgbClr val="041D40"/>
                </a:solidFill>
                <a:latin typeface="Lucida Sans Unicode"/>
                <a:cs typeface="Lucida Sans Unicode"/>
              </a:rPr>
              <a:t>Wijayanto</a:t>
            </a:r>
            <a:endParaRPr sz="28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FCFCF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514350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9258300"/>
            <a:ext cx="18288000" cy="1028700"/>
          </a:xfrm>
          <a:custGeom>
            <a:avLst/>
            <a:gdLst/>
            <a:ahLst/>
            <a:cxnLst/>
            <a:rect l="l" t="t" r="r" b="b"/>
            <a:pathLst>
              <a:path w="18288000" h="1028700">
                <a:moveTo>
                  <a:pt x="0" y="1028700"/>
                </a:moveTo>
                <a:lnTo>
                  <a:pt x="18288000" y="10287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"/>
                </a:lnTo>
                <a:close/>
              </a:path>
            </a:pathLst>
          </a:custGeom>
          <a:solidFill>
            <a:srgbClr val="5B97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28700" y="2590800"/>
            <a:ext cx="16230600" cy="6238875"/>
          </a:xfrm>
          <a:custGeom>
            <a:avLst/>
            <a:gdLst/>
            <a:ahLst/>
            <a:cxnLst/>
            <a:rect l="l" t="t" r="r" b="b"/>
            <a:pathLst>
              <a:path w="16230600" h="6238875">
                <a:moveTo>
                  <a:pt x="16230600" y="0"/>
                </a:moveTo>
                <a:lnTo>
                  <a:pt x="0" y="0"/>
                </a:lnTo>
                <a:lnTo>
                  <a:pt x="0" y="6238875"/>
                </a:lnTo>
                <a:lnTo>
                  <a:pt x="16230600" y="6238875"/>
                </a:lnTo>
                <a:lnTo>
                  <a:pt x="16230600" y="0"/>
                </a:lnTo>
                <a:close/>
              </a:path>
            </a:pathLst>
          </a:custGeom>
          <a:solidFill>
            <a:srgbClr val="135D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605654" y="3032379"/>
            <a:ext cx="9394190" cy="8153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150" dirty="0">
                <a:solidFill>
                  <a:srgbClr val="FCFCFC"/>
                </a:solidFill>
                <a:latin typeface="Segoe UI"/>
                <a:cs typeface="Segoe UI"/>
              </a:rPr>
              <a:t>Pengenalan</a:t>
            </a:r>
            <a:r>
              <a:rPr sz="5150" spc="-254" dirty="0">
                <a:solidFill>
                  <a:srgbClr val="FCFCFC"/>
                </a:solidFill>
                <a:latin typeface="Segoe UI"/>
                <a:cs typeface="Segoe UI"/>
              </a:rPr>
              <a:t> </a:t>
            </a:r>
            <a:r>
              <a:rPr sz="5150" dirty="0">
                <a:solidFill>
                  <a:srgbClr val="FCFCFC"/>
                </a:solidFill>
                <a:latin typeface="Segoe UI"/>
                <a:cs typeface="Segoe UI"/>
              </a:rPr>
              <a:t>Website</a:t>
            </a:r>
            <a:r>
              <a:rPr sz="5150" spc="-195" dirty="0">
                <a:solidFill>
                  <a:srgbClr val="FCFCFC"/>
                </a:solidFill>
                <a:latin typeface="Segoe UI"/>
                <a:cs typeface="Segoe UI"/>
              </a:rPr>
              <a:t> </a:t>
            </a:r>
            <a:r>
              <a:rPr sz="5150" dirty="0">
                <a:solidFill>
                  <a:srgbClr val="FCFCFC"/>
                </a:solidFill>
                <a:latin typeface="Segoe UI"/>
                <a:cs typeface="Segoe UI"/>
              </a:rPr>
              <a:t>PPMS</a:t>
            </a:r>
            <a:r>
              <a:rPr sz="5150" spc="-229" dirty="0">
                <a:solidFill>
                  <a:srgbClr val="FCFCFC"/>
                </a:solidFill>
                <a:latin typeface="Segoe UI"/>
                <a:cs typeface="Segoe UI"/>
              </a:rPr>
              <a:t> </a:t>
            </a:r>
            <a:r>
              <a:rPr sz="5150" spc="-10" dirty="0">
                <a:solidFill>
                  <a:srgbClr val="FCFCFC"/>
                </a:solidFill>
                <a:latin typeface="Segoe UI"/>
                <a:cs typeface="Segoe UI"/>
              </a:rPr>
              <a:t>IISAP</a:t>
            </a:r>
            <a:endParaRPr sz="5150">
              <a:latin typeface="Segoe UI"/>
              <a:cs typeface="Segoe U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82721" y="4224966"/>
            <a:ext cx="11176635" cy="1704339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5715" algn="ctr">
              <a:lnSpc>
                <a:spcPct val="100000"/>
              </a:lnSpc>
              <a:spcBef>
                <a:spcPts val="640"/>
              </a:spcBef>
            </a:pPr>
            <a:r>
              <a:rPr sz="2300" spc="-275" dirty="0">
                <a:solidFill>
                  <a:srgbClr val="FCFCFC"/>
                </a:solidFill>
                <a:latin typeface="Arial Black"/>
                <a:cs typeface="Arial Black"/>
              </a:rPr>
              <a:t>WEBSITE</a:t>
            </a:r>
            <a:r>
              <a:rPr sz="2300" spc="-335" dirty="0">
                <a:solidFill>
                  <a:srgbClr val="FCFCFC"/>
                </a:solidFill>
                <a:latin typeface="Arial Black"/>
                <a:cs typeface="Arial Black"/>
              </a:rPr>
              <a:t> </a:t>
            </a:r>
            <a:r>
              <a:rPr sz="2300" spc="-250" dirty="0">
                <a:solidFill>
                  <a:srgbClr val="FCFCFC"/>
                </a:solidFill>
                <a:latin typeface="Arial Black"/>
                <a:cs typeface="Arial Black"/>
              </a:rPr>
              <a:t>PROJECT</a:t>
            </a:r>
            <a:r>
              <a:rPr sz="2300" spc="-295" dirty="0">
                <a:solidFill>
                  <a:srgbClr val="FCFCFC"/>
                </a:solidFill>
                <a:latin typeface="Arial Black"/>
                <a:cs typeface="Arial Black"/>
              </a:rPr>
              <a:t> </a:t>
            </a:r>
            <a:r>
              <a:rPr sz="2300" spc="-250" dirty="0">
                <a:solidFill>
                  <a:srgbClr val="FCFCFC"/>
                </a:solidFill>
                <a:latin typeface="Arial Black"/>
                <a:cs typeface="Arial Black"/>
              </a:rPr>
              <a:t>PERFORMANCE</a:t>
            </a:r>
            <a:r>
              <a:rPr sz="2300" spc="-335" dirty="0">
                <a:solidFill>
                  <a:srgbClr val="FCFCFC"/>
                </a:solidFill>
                <a:latin typeface="Arial Black"/>
                <a:cs typeface="Arial Black"/>
              </a:rPr>
              <a:t> </a:t>
            </a:r>
            <a:r>
              <a:rPr sz="2300" spc="-215" dirty="0">
                <a:solidFill>
                  <a:srgbClr val="FCFCFC"/>
                </a:solidFill>
                <a:latin typeface="Arial Black"/>
                <a:cs typeface="Arial Black"/>
              </a:rPr>
              <a:t>MONITORING</a:t>
            </a:r>
            <a:r>
              <a:rPr sz="2300" spc="-325" dirty="0">
                <a:solidFill>
                  <a:srgbClr val="FCFCFC"/>
                </a:solidFill>
                <a:latin typeface="Arial Black"/>
                <a:cs typeface="Arial Black"/>
              </a:rPr>
              <a:t> </a:t>
            </a:r>
            <a:r>
              <a:rPr sz="2300" spc="-275" dirty="0">
                <a:solidFill>
                  <a:srgbClr val="FCFCFC"/>
                </a:solidFill>
                <a:latin typeface="Arial Black"/>
                <a:cs typeface="Arial Black"/>
              </a:rPr>
              <a:t>SYSTEM</a:t>
            </a:r>
            <a:endParaRPr sz="23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545"/>
              </a:spcBef>
            </a:pPr>
            <a:r>
              <a:rPr sz="2300" spc="-285" dirty="0">
                <a:solidFill>
                  <a:srgbClr val="FCFCFC"/>
                </a:solidFill>
                <a:latin typeface="Arial Black"/>
                <a:cs typeface="Arial Black"/>
              </a:rPr>
              <a:t>INFRASTRUCTURE</a:t>
            </a:r>
            <a:r>
              <a:rPr sz="2300" spc="-340" dirty="0">
                <a:solidFill>
                  <a:srgbClr val="FCFCFC"/>
                </a:solidFill>
                <a:latin typeface="Arial Black"/>
                <a:cs typeface="Arial Black"/>
              </a:rPr>
              <a:t> </a:t>
            </a:r>
            <a:r>
              <a:rPr sz="2300" spc="-245" dirty="0">
                <a:solidFill>
                  <a:srgbClr val="FCFCFC"/>
                </a:solidFill>
                <a:latin typeface="Arial Black"/>
                <a:cs typeface="Arial Black"/>
              </a:rPr>
              <a:t>IMPROVEMENT</a:t>
            </a:r>
            <a:r>
              <a:rPr sz="2300" spc="-300" dirty="0">
                <a:solidFill>
                  <a:srgbClr val="FCFCFC"/>
                </a:solidFill>
                <a:latin typeface="Arial Black"/>
                <a:cs typeface="Arial Black"/>
              </a:rPr>
              <a:t> </a:t>
            </a:r>
            <a:r>
              <a:rPr sz="2300" spc="-254" dirty="0">
                <a:solidFill>
                  <a:srgbClr val="FCFCFC"/>
                </a:solidFill>
                <a:latin typeface="Arial Black"/>
                <a:cs typeface="Arial Black"/>
              </a:rPr>
              <a:t>FOR</a:t>
            </a:r>
            <a:r>
              <a:rPr sz="2300" spc="-295" dirty="0">
                <a:solidFill>
                  <a:srgbClr val="FCFCFC"/>
                </a:solidFill>
                <a:latin typeface="Arial Black"/>
                <a:cs typeface="Arial Black"/>
              </a:rPr>
              <a:t> </a:t>
            </a:r>
            <a:r>
              <a:rPr sz="2300" spc="-245" dirty="0">
                <a:solidFill>
                  <a:srgbClr val="FCFCFC"/>
                </a:solidFill>
                <a:latin typeface="Arial Black"/>
                <a:cs typeface="Arial Black"/>
              </a:rPr>
              <a:t>SHRIMP</a:t>
            </a:r>
            <a:r>
              <a:rPr sz="2300" spc="-305" dirty="0">
                <a:solidFill>
                  <a:srgbClr val="FCFCFC"/>
                </a:solidFill>
                <a:latin typeface="Arial Black"/>
                <a:cs typeface="Arial Black"/>
              </a:rPr>
              <a:t> </a:t>
            </a:r>
            <a:r>
              <a:rPr sz="2300" spc="-270" dirty="0">
                <a:solidFill>
                  <a:srgbClr val="FCFCFC"/>
                </a:solidFill>
                <a:latin typeface="Arial Black"/>
                <a:cs typeface="Arial Black"/>
              </a:rPr>
              <a:t>AQUACULTURE</a:t>
            </a:r>
            <a:r>
              <a:rPr sz="2300" spc="-265" dirty="0">
                <a:solidFill>
                  <a:srgbClr val="FCFCFC"/>
                </a:solidFill>
                <a:latin typeface="Arial Black"/>
                <a:cs typeface="Arial Black"/>
              </a:rPr>
              <a:t> </a:t>
            </a:r>
            <a:r>
              <a:rPr sz="2300" spc="-250" dirty="0">
                <a:solidFill>
                  <a:srgbClr val="FCFCFC"/>
                </a:solidFill>
                <a:latin typeface="Arial Black"/>
                <a:cs typeface="Arial Black"/>
              </a:rPr>
              <a:t>PROJECT</a:t>
            </a:r>
            <a:r>
              <a:rPr sz="2300" spc="-300" dirty="0">
                <a:solidFill>
                  <a:srgbClr val="FCFCFC"/>
                </a:solidFill>
                <a:latin typeface="Arial Black"/>
                <a:cs typeface="Arial Black"/>
              </a:rPr>
              <a:t> </a:t>
            </a:r>
            <a:r>
              <a:rPr sz="2300" spc="-10" dirty="0">
                <a:solidFill>
                  <a:srgbClr val="FCFCFC"/>
                </a:solidFill>
                <a:latin typeface="Arial Black"/>
                <a:cs typeface="Arial Black"/>
              </a:rPr>
              <a:t>(IISAP)</a:t>
            </a:r>
            <a:endParaRPr sz="23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sz="2300">
              <a:latin typeface="Arial Black"/>
              <a:cs typeface="Arial Black"/>
            </a:endParaRPr>
          </a:p>
          <a:p>
            <a:pPr marL="6350" algn="ctr">
              <a:lnSpc>
                <a:spcPct val="100000"/>
              </a:lnSpc>
              <a:spcBef>
                <a:spcPts val="5"/>
              </a:spcBef>
            </a:pPr>
            <a:r>
              <a:rPr sz="2300" spc="-10" dirty="0">
                <a:solidFill>
                  <a:srgbClr val="FCFCFC"/>
                </a:solidFill>
                <a:latin typeface="Arial Black"/>
                <a:cs typeface="Arial Black"/>
              </a:rPr>
              <a:t>https://</a:t>
            </a:r>
            <a:r>
              <a:rPr sz="2300" spc="-10" dirty="0">
                <a:solidFill>
                  <a:srgbClr val="FCFCFC"/>
                </a:solidFill>
                <a:latin typeface="Arial Black"/>
                <a:cs typeface="Arial Black"/>
                <a:hlinkClick r:id="rId3"/>
              </a:rPr>
              <a:t>www.pmtciisap.id</a:t>
            </a:r>
            <a:endParaRPr sz="23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2359880"/>
            <a:ext cx="18278475" cy="791407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7300" y="1447218"/>
            <a:ext cx="1105860" cy="65190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89070" y="1668864"/>
            <a:ext cx="254220" cy="32595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216097" y="1329876"/>
            <a:ext cx="749951" cy="769243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3964132" y="1749049"/>
            <a:ext cx="130810" cy="0"/>
          </a:xfrm>
          <a:custGeom>
            <a:avLst/>
            <a:gdLst/>
            <a:ahLst/>
            <a:cxnLst/>
            <a:rect l="l" t="t" r="r" b="b"/>
            <a:pathLst>
              <a:path w="130809">
                <a:moveTo>
                  <a:pt x="0" y="0"/>
                </a:moveTo>
                <a:lnTo>
                  <a:pt x="130499" y="0"/>
                </a:lnTo>
              </a:path>
            </a:pathLst>
          </a:custGeom>
          <a:ln w="27379">
            <a:solidFill>
              <a:srgbClr val="23232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3964132" y="1628881"/>
            <a:ext cx="130810" cy="133985"/>
            <a:chOff x="13964132" y="1628881"/>
            <a:chExt cx="130810" cy="133985"/>
          </a:xfrm>
        </p:grpSpPr>
        <p:sp>
          <p:nvSpPr>
            <p:cNvPr id="8" name="object 8"/>
            <p:cNvSpPr/>
            <p:nvPr/>
          </p:nvSpPr>
          <p:spPr>
            <a:xfrm>
              <a:off x="13964132" y="1628881"/>
              <a:ext cx="130810" cy="133985"/>
            </a:xfrm>
            <a:custGeom>
              <a:avLst/>
              <a:gdLst/>
              <a:ahLst/>
              <a:cxnLst/>
              <a:rect l="l" t="t" r="r" b="b"/>
              <a:pathLst>
                <a:path w="130809" h="133985">
                  <a:moveTo>
                    <a:pt x="0" y="13689"/>
                  </a:moveTo>
                  <a:lnTo>
                    <a:pt x="130499" y="13689"/>
                  </a:lnTo>
                </a:path>
                <a:path w="130809" h="133985">
                  <a:moveTo>
                    <a:pt x="13346" y="133857"/>
                  </a:moveTo>
                  <a:lnTo>
                    <a:pt x="13346" y="0"/>
                  </a:lnTo>
                </a:path>
              </a:pathLst>
            </a:custGeom>
            <a:ln w="27036">
              <a:solidFill>
                <a:srgbClr val="2323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081275" y="1628881"/>
              <a:ext cx="0" cy="133985"/>
            </a:xfrm>
            <a:custGeom>
              <a:avLst/>
              <a:gdLst/>
              <a:ahLst/>
              <a:cxnLst/>
              <a:rect l="l" t="t" r="r" b="b"/>
              <a:pathLst>
                <a:path h="133985">
                  <a:moveTo>
                    <a:pt x="0" y="133857"/>
                  </a:moveTo>
                  <a:lnTo>
                    <a:pt x="0" y="0"/>
                  </a:lnTo>
                </a:path>
              </a:pathLst>
            </a:custGeom>
            <a:ln w="26693">
              <a:solidFill>
                <a:srgbClr val="2323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14687816" y="367888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4">
                <a:moveTo>
                  <a:pt x="0" y="0"/>
                </a:moveTo>
                <a:lnTo>
                  <a:pt x="169056" y="0"/>
                </a:lnTo>
              </a:path>
            </a:pathLst>
          </a:custGeom>
          <a:ln w="3175">
            <a:solidFill>
              <a:srgbClr val="2828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4687816" y="196004"/>
            <a:ext cx="169545" cy="173990"/>
            <a:chOff x="14687816" y="196004"/>
            <a:chExt cx="169545" cy="173990"/>
          </a:xfrm>
        </p:grpSpPr>
        <p:sp>
          <p:nvSpPr>
            <p:cNvPr id="12" name="object 12"/>
            <p:cNvSpPr/>
            <p:nvPr/>
          </p:nvSpPr>
          <p:spPr>
            <a:xfrm>
              <a:off x="14687816" y="196004"/>
              <a:ext cx="169545" cy="173990"/>
            </a:xfrm>
            <a:custGeom>
              <a:avLst/>
              <a:gdLst/>
              <a:ahLst/>
              <a:cxnLst/>
              <a:rect l="l" t="t" r="r" b="b"/>
              <a:pathLst>
                <a:path w="169544" h="173990">
                  <a:moveTo>
                    <a:pt x="0" y="1521"/>
                  </a:moveTo>
                  <a:lnTo>
                    <a:pt x="169056" y="1521"/>
                  </a:lnTo>
                </a:path>
                <a:path w="169544" h="173990">
                  <a:moveTo>
                    <a:pt x="1482" y="173405"/>
                  </a:moveTo>
                  <a:lnTo>
                    <a:pt x="1482" y="0"/>
                  </a:lnTo>
                </a:path>
              </a:pathLst>
            </a:custGeom>
            <a:ln w="3175">
              <a:solidFill>
                <a:srgbClr val="2828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855390" y="196004"/>
              <a:ext cx="0" cy="173990"/>
            </a:xfrm>
            <a:custGeom>
              <a:avLst/>
              <a:gdLst/>
              <a:ahLst/>
              <a:cxnLst/>
              <a:rect l="l" t="t" r="r" b="b"/>
              <a:pathLst>
                <a:path h="173990">
                  <a:moveTo>
                    <a:pt x="0" y="17340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828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7156721" y="1303801"/>
            <a:ext cx="788670" cy="808355"/>
            <a:chOff x="17156721" y="1303801"/>
            <a:chExt cx="788670" cy="808355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156721" y="1303801"/>
              <a:ext cx="788084" cy="80835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156721" y="1303801"/>
              <a:ext cx="788084" cy="808357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00190" y="208606"/>
            <a:ext cx="139821" cy="156456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584910" y="195568"/>
            <a:ext cx="889772" cy="273798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788242" y="129992"/>
            <a:ext cx="3688715" cy="772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4165">
              <a:lnSpc>
                <a:spcPct val="100000"/>
              </a:lnSpc>
              <a:spcBef>
                <a:spcPts val="95"/>
              </a:spcBef>
              <a:tabLst>
                <a:tab pos="760730" algn="l"/>
                <a:tab pos="1305560" algn="l"/>
                <a:tab pos="1648460" algn="l"/>
              </a:tabLst>
            </a:pPr>
            <a:r>
              <a:rPr sz="1600" spc="-50" dirty="0">
                <a:solidFill>
                  <a:srgbClr val="161616"/>
                </a:solidFill>
                <a:latin typeface="Arial MT"/>
                <a:cs typeface="Arial MT"/>
              </a:rPr>
              <a:t>C</a:t>
            </a:r>
            <a:r>
              <a:rPr sz="1600" dirty="0">
                <a:solidFill>
                  <a:srgbClr val="161616"/>
                </a:solidFill>
                <a:latin typeface="Arial MT"/>
                <a:cs typeface="Arial MT"/>
              </a:rPr>
              <a:t>	</a:t>
            </a:r>
            <a:r>
              <a:rPr sz="1600" spc="-409" dirty="0">
                <a:solidFill>
                  <a:srgbClr val="1A1A1A"/>
                </a:solidFill>
                <a:latin typeface="Arial MT"/>
                <a:cs typeface="Arial MT"/>
              </a:rPr>
              <a:t>@</a:t>
            </a:r>
            <a:r>
              <a:rPr sz="1600" dirty="0">
                <a:solidFill>
                  <a:srgbClr val="1A1A1A"/>
                </a:solidFill>
                <a:latin typeface="Arial MT"/>
                <a:cs typeface="Arial MT"/>
              </a:rPr>
              <a:t>	</a:t>
            </a:r>
            <a:r>
              <a:rPr sz="1600" spc="-25" dirty="0">
                <a:solidFill>
                  <a:srgbClr val="1A1A1A"/>
                </a:solidFill>
                <a:latin typeface="Arial MT"/>
                <a:cs typeface="Arial MT"/>
              </a:rPr>
              <a:t>°'â</a:t>
            </a:r>
            <a:r>
              <a:rPr sz="1600" dirty="0">
                <a:solidFill>
                  <a:srgbClr val="1A1A1A"/>
                </a:solidFill>
                <a:latin typeface="Arial MT"/>
                <a:cs typeface="Arial MT"/>
              </a:rPr>
              <a:t>	</a:t>
            </a:r>
            <a:r>
              <a:rPr sz="1600" spc="-10" dirty="0">
                <a:solidFill>
                  <a:srgbClr val="0F0F0F"/>
                </a:solidFill>
                <a:latin typeface="Arial MT"/>
                <a:cs typeface="Arial MT"/>
              </a:rPr>
              <a:t>pmtciisap.id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45"/>
              </a:spcBef>
            </a:pP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tabLst>
                <a:tab pos="1969770" algn="l"/>
              </a:tabLst>
            </a:pPr>
            <a:r>
              <a:rPr sz="1400" spc="-10" dirty="0">
                <a:solidFill>
                  <a:srgbClr val="181818"/>
                </a:solidFill>
                <a:latin typeface="Arial MT"/>
                <a:cs typeface="Arial MT"/>
              </a:rPr>
              <a:t>@l</a:t>
            </a:r>
            <a:r>
              <a:rPr sz="1400" spc="60" dirty="0">
                <a:solidFill>
                  <a:srgbClr val="181818"/>
                </a:solidFill>
                <a:latin typeface="Arial MT"/>
                <a:cs typeface="Arial MT"/>
              </a:rPr>
              <a:t> </a:t>
            </a:r>
            <a:r>
              <a:rPr sz="1400" spc="-80" dirty="0">
                <a:solidFill>
                  <a:srgbClr val="181818"/>
                </a:solidFill>
                <a:latin typeface="Arial MT"/>
                <a:cs typeface="Arial MT"/>
              </a:rPr>
              <a:t>Behavior</a:t>
            </a:r>
            <a:r>
              <a:rPr sz="1400" spc="45" dirty="0">
                <a:solidFill>
                  <a:srgbClr val="181818"/>
                </a:solidFill>
                <a:latin typeface="Arial MT"/>
                <a:cs typeface="Arial MT"/>
              </a:rPr>
              <a:t> </a:t>
            </a:r>
            <a:r>
              <a:rPr sz="1400" spc="-125" dirty="0">
                <a:solidFill>
                  <a:srgbClr val="232323"/>
                </a:solidFill>
                <a:latin typeface="Arial MT"/>
                <a:cs typeface="Arial MT"/>
              </a:rPr>
              <a:t>Change</a:t>
            </a:r>
            <a:r>
              <a:rPr sz="1400" spc="25" dirty="0">
                <a:solidFill>
                  <a:srgbClr val="232323"/>
                </a:solidFill>
                <a:latin typeface="Arial MT"/>
                <a:cs typeface="Arial MT"/>
              </a:rPr>
              <a:t> </a:t>
            </a:r>
            <a:r>
              <a:rPr sz="1400" spc="-20" dirty="0">
                <a:solidFill>
                  <a:srgbClr val="2F2F2F"/>
                </a:solidFill>
                <a:latin typeface="Arial MT"/>
                <a:cs typeface="Arial MT"/>
              </a:rPr>
              <a:t>:...</a:t>
            </a:r>
            <a:r>
              <a:rPr sz="1400" dirty="0">
                <a:solidFill>
                  <a:srgbClr val="2F2F2F"/>
                </a:solidFill>
                <a:latin typeface="Arial MT"/>
                <a:cs typeface="Arial MT"/>
              </a:rPr>
              <a:t>	</a:t>
            </a:r>
            <a:r>
              <a:rPr sz="1400" spc="70" dirty="0">
                <a:solidFill>
                  <a:srgbClr val="1D1D1D"/>
                </a:solidFill>
                <a:latin typeface="Arial MT"/>
                <a:cs typeface="Arial MT"/>
              </a:rPr>
              <a:t>@</a:t>
            </a:r>
            <a:r>
              <a:rPr sz="1400" spc="210" dirty="0">
                <a:solidFill>
                  <a:srgbClr val="1D1D1D"/>
                </a:solidFill>
                <a:latin typeface="Arial MT"/>
                <a:cs typeface="Arial MT"/>
              </a:rPr>
              <a:t> </a:t>
            </a:r>
            <a:r>
              <a:rPr sz="1400" spc="-225" dirty="0">
                <a:solidFill>
                  <a:srgbClr val="181818"/>
                </a:solidFill>
                <a:latin typeface="Arial MT"/>
                <a:cs typeface="Arial MT"/>
              </a:rPr>
              <a:t>PDF</a:t>
            </a:r>
            <a:r>
              <a:rPr sz="1400" spc="70" dirty="0">
                <a:solidFill>
                  <a:srgbClr val="181818"/>
                </a:solidFill>
                <a:latin typeface="Arial MT"/>
                <a:cs typeface="Arial MT"/>
              </a:rPr>
              <a:t> </a:t>
            </a:r>
            <a:r>
              <a:rPr sz="1400" spc="-65" dirty="0">
                <a:solidFill>
                  <a:srgbClr val="0E0E0E"/>
                </a:solidFill>
                <a:latin typeface="Arial MT"/>
                <a:cs typeface="Arial MT"/>
              </a:rPr>
              <a:t>Converter</a:t>
            </a:r>
            <a:r>
              <a:rPr sz="1400" spc="170" dirty="0">
                <a:solidFill>
                  <a:srgbClr val="0E0E0E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A1A1A"/>
                </a:solidFill>
                <a:latin typeface="Arial MT"/>
                <a:cs typeface="Arial MT"/>
              </a:rPr>
              <a:t>-</a:t>
            </a:r>
            <a:r>
              <a:rPr sz="1400" spc="-15" dirty="0">
                <a:solidFill>
                  <a:srgbClr val="1A1A1A"/>
                </a:solidFill>
                <a:latin typeface="Arial MT"/>
                <a:cs typeface="Arial MT"/>
              </a:rPr>
              <a:t> </a:t>
            </a:r>
            <a:r>
              <a:rPr sz="1400" spc="-150" dirty="0">
                <a:solidFill>
                  <a:srgbClr val="232323"/>
                </a:solidFill>
                <a:latin typeface="Arial MT"/>
                <a:cs typeface="Arial MT"/>
              </a:rPr>
              <a:t>C.</a:t>
            </a:r>
            <a:r>
              <a:rPr sz="1400" spc="-75" dirty="0">
                <a:solidFill>
                  <a:srgbClr val="232323"/>
                </a:solidFill>
                <a:latin typeface="Arial MT"/>
                <a:cs typeface="Arial MT"/>
              </a:rPr>
              <a:t> </a:t>
            </a:r>
            <a:r>
              <a:rPr sz="1400" spc="-50" dirty="0">
                <a:solidFill>
                  <a:srgbClr val="232323"/>
                </a:solidFill>
                <a:latin typeface="Arial MT"/>
                <a:cs typeface="Arial MT"/>
              </a:rPr>
              <a:t>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2942" y="663826"/>
            <a:ext cx="11747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i="1" spc="-25" dirty="0">
                <a:latin typeface="Arial"/>
                <a:cs typeface="Arial"/>
              </a:rPr>
              <a:t>..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03243" y="663826"/>
            <a:ext cx="800036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80135" algn="l"/>
                <a:tab pos="2999105" algn="l"/>
                <a:tab pos="4677410" algn="l"/>
                <a:tab pos="6355080" algn="l"/>
              </a:tabLst>
            </a:pPr>
            <a:r>
              <a:rPr sz="1400" spc="-10" dirty="0">
                <a:solidFill>
                  <a:srgbClr val="111111"/>
                </a:solidFill>
                <a:latin typeface="Arial MT"/>
                <a:cs typeface="Arial MT"/>
              </a:rPr>
              <a:t>@i</a:t>
            </a:r>
            <a:r>
              <a:rPr sz="1400" spc="50" dirty="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Airports</a:t>
            </a:r>
            <a:r>
              <a:rPr sz="1400" dirty="0">
                <a:latin typeface="Arial MT"/>
                <a:cs typeface="Arial MT"/>
              </a:rPr>
              <a:t>	</a:t>
            </a:r>
            <a:r>
              <a:rPr sz="1400" spc="-10" dirty="0">
                <a:solidFill>
                  <a:srgbClr val="181818"/>
                </a:solidFill>
                <a:latin typeface="Arial MT"/>
                <a:cs typeface="Arial MT"/>
              </a:rPr>
              <a:t>@l</a:t>
            </a:r>
            <a:r>
              <a:rPr sz="1400" spc="65" dirty="0">
                <a:solidFill>
                  <a:srgbClr val="181818"/>
                </a:solidFill>
                <a:latin typeface="Arial MT"/>
                <a:cs typeface="Arial MT"/>
              </a:rPr>
              <a:t> </a:t>
            </a:r>
            <a:r>
              <a:rPr sz="1400" spc="-95" dirty="0">
                <a:solidFill>
                  <a:srgbClr val="161616"/>
                </a:solidFill>
                <a:latin typeface="Arial MT"/>
                <a:cs typeface="Arial MT"/>
              </a:rPr>
              <a:t>Kontes</a:t>
            </a:r>
            <a:r>
              <a:rPr sz="1400" dirty="0">
                <a:solidFill>
                  <a:srgbClr val="161616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1D1D1D"/>
                </a:solidFill>
                <a:latin typeface="Arial MT"/>
                <a:cs typeface="Arial MT"/>
              </a:rPr>
              <a:t>lnfogratisme</a:t>
            </a:r>
            <a:r>
              <a:rPr sz="1400" dirty="0">
                <a:solidFill>
                  <a:srgbClr val="1D1D1D"/>
                </a:solidFill>
                <a:latin typeface="Arial MT"/>
                <a:cs typeface="Arial MT"/>
              </a:rPr>
              <a:t>	</a:t>
            </a:r>
            <a:r>
              <a:rPr sz="1400" spc="70" dirty="0">
                <a:solidFill>
                  <a:srgbClr val="151515"/>
                </a:solidFill>
                <a:latin typeface="Arial MT"/>
                <a:cs typeface="Arial MT"/>
              </a:rPr>
              <a:t>@</a:t>
            </a:r>
            <a:r>
              <a:rPr sz="1400" spc="225" dirty="0">
                <a:solidFill>
                  <a:srgbClr val="151515"/>
                </a:solidFill>
                <a:latin typeface="Arial MT"/>
                <a:cs typeface="Arial MT"/>
              </a:rPr>
              <a:t> </a:t>
            </a:r>
            <a:r>
              <a:rPr sz="1400" spc="-155" dirty="0">
                <a:solidFill>
                  <a:srgbClr val="0F0F0F"/>
                </a:solidFill>
                <a:latin typeface="Arial MT"/>
                <a:cs typeface="Arial MT"/>
              </a:rPr>
              <a:t>1</a:t>
            </a:r>
            <a:r>
              <a:rPr sz="1400" spc="-70" dirty="0">
                <a:solidFill>
                  <a:srgbClr val="0F0F0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151515"/>
                </a:solidFill>
                <a:latin typeface="Arial MT"/>
                <a:cs typeface="Arial MT"/>
              </a:rPr>
              <a:t>Pemberitahuan</a:t>
            </a:r>
            <a:r>
              <a:rPr sz="1400" dirty="0">
                <a:solidFill>
                  <a:srgbClr val="151515"/>
                </a:solidFill>
                <a:latin typeface="Arial MT"/>
                <a:cs typeface="Arial MT"/>
              </a:rPr>
              <a:t>	</a:t>
            </a:r>
            <a:r>
              <a:rPr sz="1400" spc="70" dirty="0">
                <a:solidFill>
                  <a:srgbClr val="131313"/>
                </a:solidFill>
                <a:latin typeface="Arial MT"/>
                <a:cs typeface="Arial MT"/>
              </a:rPr>
              <a:t>@</a:t>
            </a:r>
            <a:r>
              <a:rPr sz="1400" spc="290" dirty="0">
                <a:solidFill>
                  <a:srgbClr val="131313"/>
                </a:solidFill>
                <a:latin typeface="Arial MT"/>
                <a:cs typeface="Arial MT"/>
              </a:rPr>
              <a:t> </a:t>
            </a:r>
            <a:r>
              <a:rPr sz="1400" spc="-210" dirty="0">
                <a:solidFill>
                  <a:srgbClr val="161616"/>
                </a:solidFill>
                <a:latin typeface="Arial MT"/>
                <a:cs typeface="Arial MT"/>
              </a:rPr>
              <a:t>Pam</a:t>
            </a:r>
            <a:r>
              <a:rPr sz="1400" spc="-215" dirty="0">
                <a:solidFill>
                  <a:srgbClr val="161616"/>
                </a:solidFill>
                <a:latin typeface="Arial MT"/>
                <a:cs typeface="Arial MT"/>
              </a:rPr>
              <a:t> </a:t>
            </a:r>
            <a:r>
              <a:rPr sz="1400" spc="-75" dirty="0">
                <a:solidFill>
                  <a:srgbClr val="343434"/>
                </a:solidFill>
                <a:latin typeface="Arial MT"/>
                <a:cs typeface="Arial MT"/>
              </a:rPr>
              <a:t>or</a:t>
            </a:r>
            <a:r>
              <a:rPr sz="1400" spc="-65" dirty="0">
                <a:solidFill>
                  <a:srgbClr val="343434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131313"/>
                </a:solidFill>
                <a:latin typeface="Arial MT"/>
                <a:cs typeface="Arial MT"/>
              </a:rPr>
              <a:t>Indonesia</a:t>
            </a:r>
            <a:r>
              <a:rPr sz="1400" dirty="0">
                <a:solidFill>
                  <a:srgbClr val="131313"/>
                </a:solidFill>
                <a:latin typeface="Arial MT"/>
                <a:cs typeface="Arial MT"/>
              </a:rPr>
              <a:t>	</a:t>
            </a:r>
            <a:r>
              <a:rPr sz="1400" spc="70" dirty="0">
                <a:solidFill>
                  <a:srgbClr val="151515"/>
                </a:solidFill>
                <a:latin typeface="Arial MT"/>
                <a:cs typeface="Arial MT"/>
              </a:rPr>
              <a:t>@</a:t>
            </a:r>
            <a:r>
              <a:rPr sz="1400" spc="200" dirty="0">
                <a:solidFill>
                  <a:srgbClr val="151515"/>
                </a:solidFill>
                <a:latin typeface="Arial MT"/>
                <a:cs typeface="Arial MT"/>
              </a:rPr>
              <a:t> </a:t>
            </a:r>
            <a:r>
              <a:rPr sz="1400" spc="-185" dirty="0">
                <a:solidFill>
                  <a:srgbClr val="131313"/>
                </a:solidFill>
                <a:latin typeface="Arial MT"/>
                <a:cs typeface="Arial MT"/>
              </a:rPr>
              <a:t>EIA</a:t>
            </a:r>
            <a:r>
              <a:rPr sz="1400" spc="55" dirty="0">
                <a:solidFill>
                  <a:srgbClr val="131313"/>
                </a:solidFill>
                <a:latin typeface="Arial MT"/>
                <a:cs typeface="Arial MT"/>
              </a:rPr>
              <a:t> </a:t>
            </a:r>
            <a:r>
              <a:rPr sz="1400" spc="-114" dirty="0">
                <a:solidFill>
                  <a:srgbClr val="0F0F0F"/>
                </a:solidFill>
                <a:latin typeface="Arial MT"/>
                <a:cs typeface="Arial MT"/>
              </a:rPr>
              <a:t>Energy</a:t>
            </a:r>
            <a:r>
              <a:rPr sz="1400" spc="80" dirty="0">
                <a:solidFill>
                  <a:srgbClr val="0F0F0F"/>
                </a:solidFill>
                <a:latin typeface="Arial MT"/>
                <a:cs typeface="Arial MT"/>
              </a:rPr>
              <a:t> </a:t>
            </a:r>
            <a:r>
              <a:rPr sz="1400" spc="-65" dirty="0">
                <a:solidFill>
                  <a:srgbClr val="181818"/>
                </a:solidFill>
                <a:latin typeface="Arial MT"/>
                <a:cs typeface="Arial MT"/>
              </a:rPr>
              <a:t>Kids</a:t>
            </a:r>
            <a:r>
              <a:rPr sz="1400" spc="50" dirty="0">
                <a:solidFill>
                  <a:srgbClr val="181818"/>
                </a:solidFill>
                <a:latin typeface="Arial MT"/>
                <a:cs typeface="Arial MT"/>
              </a:rPr>
              <a:t> </a:t>
            </a:r>
            <a:r>
              <a:rPr sz="1400" spc="-75" dirty="0">
                <a:solidFill>
                  <a:srgbClr val="212121"/>
                </a:solidFill>
                <a:latin typeface="Arial MT"/>
                <a:cs typeface="Arial MT"/>
              </a:rPr>
              <a:t>-</a:t>
            </a:r>
            <a:r>
              <a:rPr sz="1400" spc="-25" dirty="0">
                <a:solidFill>
                  <a:srgbClr val="212121"/>
                </a:solidFill>
                <a:latin typeface="Arial MT"/>
                <a:cs typeface="Arial MT"/>
              </a:rPr>
              <a:t>...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7326" y="1400475"/>
            <a:ext cx="104521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spc="-155" dirty="0">
                <a:solidFill>
                  <a:srgbClr val="542F03"/>
                </a:solidFill>
                <a:latin typeface="Cambria"/>
                <a:cs typeface="Cambria"/>
              </a:rPr>
              <a:t>II</a:t>
            </a:r>
            <a:r>
              <a:rPr sz="3200" spc="-180" dirty="0">
                <a:solidFill>
                  <a:srgbClr val="542F03"/>
                </a:solidFill>
                <a:latin typeface="Cambria"/>
                <a:cs typeface="Cambria"/>
              </a:rPr>
              <a:t> </a:t>
            </a:r>
            <a:r>
              <a:rPr sz="3200" spc="-20" dirty="0">
                <a:solidFill>
                  <a:srgbClr val="5B3616"/>
                </a:solidFill>
                <a:latin typeface="Cambria"/>
                <a:cs typeface="Cambria"/>
              </a:rPr>
              <a:t>SAI°</a:t>
            </a:r>
            <a:endParaRPr sz="3200">
              <a:latin typeface="Cambria"/>
              <a:cs typeface="Cambr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003555" y="663826"/>
            <a:ext cx="168021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70" dirty="0">
                <a:solidFill>
                  <a:srgbClr val="181818"/>
                </a:solidFill>
                <a:latin typeface="Arial MT"/>
                <a:cs typeface="Arial MT"/>
              </a:rPr>
              <a:t>@</a:t>
            </a:r>
            <a:r>
              <a:rPr sz="1400" spc="254" dirty="0">
                <a:solidFill>
                  <a:srgbClr val="181818"/>
                </a:solidFill>
                <a:latin typeface="Arial MT"/>
                <a:cs typeface="Arial MT"/>
              </a:rPr>
              <a:t> </a:t>
            </a:r>
            <a:r>
              <a:rPr sz="1400" spc="-80" dirty="0">
                <a:solidFill>
                  <a:srgbClr val="0C0C0C"/>
                </a:solidFill>
                <a:latin typeface="Arial MT"/>
                <a:cs typeface="Arial MT"/>
              </a:rPr>
              <a:t>Berita</a:t>
            </a:r>
            <a:r>
              <a:rPr sz="1400" spc="65" dirty="0">
                <a:solidFill>
                  <a:srgbClr val="0C0C0C"/>
                </a:solidFill>
                <a:latin typeface="Arial MT"/>
                <a:cs typeface="Arial MT"/>
              </a:rPr>
              <a:t> </a:t>
            </a:r>
            <a:r>
              <a:rPr sz="1400" spc="-65" dirty="0">
                <a:solidFill>
                  <a:srgbClr val="111111"/>
                </a:solidFill>
                <a:latin typeface="Arial MT"/>
                <a:cs typeface="Arial MT"/>
              </a:rPr>
              <a:t>Otomotif</a:t>
            </a:r>
            <a:r>
              <a:rPr sz="1400" spc="10" dirty="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sz="1400" spc="-40" dirty="0">
                <a:solidFill>
                  <a:srgbClr val="1C1C1C"/>
                </a:solidFill>
                <a:latin typeface="Arial MT"/>
                <a:cs typeface="Arial MT"/>
              </a:rPr>
              <a:t>In...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124782" y="1532122"/>
            <a:ext cx="786130" cy="292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50" spc="-90" dirty="0">
                <a:latin typeface="Arial MT"/>
                <a:cs typeface="Arial MT"/>
              </a:rPr>
              <a:t>Beranda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02687" y="1532122"/>
            <a:ext cx="478790" cy="292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50" spc="-70" dirty="0">
                <a:latin typeface="Arial MT"/>
                <a:cs typeface="Arial MT"/>
              </a:rPr>
              <a:t>Profil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981085" y="1532122"/>
            <a:ext cx="768350" cy="292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50" spc="-125" dirty="0">
                <a:latin typeface="Arial MT"/>
                <a:cs typeface="Arial MT"/>
              </a:rPr>
              <a:t>WebGIS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150010" y="1532122"/>
            <a:ext cx="763905" cy="292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50" spc="-90" dirty="0">
                <a:latin typeface="Arial MT"/>
                <a:cs typeface="Arial MT"/>
              </a:rPr>
              <a:t>Laporan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306504" y="1532122"/>
            <a:ext cx="964565" cy="292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50" spc="-80" dirty="0">
                <a:latin typeface="Arial MT"/>
                <a:cs typeface="Arial MT"/>
              </a:rPr>
              <a:t>Monitoring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678662" y="1532122"/>
            <a:ext cx="830580" cy="292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50" spc="-75" dirty="0">
                <a:latin typeface="Arial MT"/>
                <a:cs typeface="Arial MT"/>
              </a:rPr>
              <a:t>Publikasi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904099" y="1532122"/>
            <a:ext cx="561975" cy="292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50" spc="-75" dirty="0">
                <a:latin typeface="Arial MT"/>
                <a:cs typeface="Arial MT"/>
              </a:rPr>
              <a:t>Galeri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852249" y="1532122"/>
            <a:ext cx="1054735" cy="292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50" spc="-95" dirty="0">
                <a:latin typeface="Arial MT"/>
                <a:cs typeface="Arial MT"/>
              </a:rPr>
              <a:t>Pengaduan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3098780" y="1532122"/>
            <a:ext cx="652145" cy="292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50" spc="-85" dirty="0">
                <a:latin typeface="Arial MT"/>
                <a:cs typeface="Arial MT"/>
              </a:rPr>
              <a:t>Kontak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6328161" y="136330"/>
            <a:ext cx="1569720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135" dirty="0">
                <a:solidFill>
                  <a:srgbClr val="0F0F0F"/>
                </a:solidFill>
                <a:latin typeface="Arial MT"/>
                <a:cs typeface="Arial MT"/>
              </a:rPr>
              <a:t>Relaunch</a:t>
            </a:r>
            <a:r>
              <a:rPr sz="1550" spc="-35" dirty="0">
                <a:solidFill>
                  <a:srgbClr val="0F0F0F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262626"/>
                </a:solidFill>
                <a:latin typeface="Arial MT"/>
                <a:cs typeface="Arial MT"/>
              </a:rPr>
              <a:t>to</a:t>
            </a:r>
            <a:r>
              <a:rPr sz="1550" spc="-50" dirty="0">
                <a:solidFill>
                  <a:srgbClr val="262626"/>
                </a:solidFill>
                <a:latin typeface="Arial MT"/>
                <a:cs typeface="Arial MT"/>
              </a:rPr>
              <a:t> </a:t>
            </a:r>
            <a:r>
              <a:rPr sz="1550" spc="-75" dirty="0">
                <a:solidFill>
                  <a:srgbClr val="1C1C1C"/>
                </a:solidFill>
                <a:latin typeface="Arial MT"/>
                <a:cs typeface="Arial MT"/>
              </a:rPr>
              <a:t>update</a:t>
            </a:r>
            <a:r>
              <a:rPr sz="1550" spc="-75" dirty="0">
                <a:solidFill>
                  <a:srgbClr val="242424"/>
                </a:solidFill>
                <a:latin typeface="Arial MT"/>
                <a:cs typeface="Arial MT"/>
              </a:rPr>
              <a:t>,</a:t>
            </a:r>
            <a:endParaRPr sz="1550">
              <a:latin typeface="Arial MT"/>
              <a:cs typeface="Arial M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6178440" y="657489"/>
            <a:ext cx="133350" cy="2463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50" spc="-50" dirty="0">
                <a:solidFill>
                  <a:srgbClr val="0F0F0F"/>
                </a:solidFill>
                <a:latin typeface="Arial MT"/>
                <a:cs typeface="Arial MT"/>
              </a:rPr>
              <a:t>»</a:t>
            </a:r>
            <a:endParaRPr sz="1450">
              <a:latin typeface="Arial MT"/>
              <a:cs typeface="Arial M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7080724" y="657489"/>
            <a:ext cx="1018540" cy="2463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50" spc="-135" dirty="0">
                <a:solidFill>
                  <a:srgbClr val="111111"/>
                </a:solidFill>
                <a:latin typeface="Arial MT"/>
                <a:cs typeface="Arial MT"/>
              </a:rPr>
              <a:t>All</a:t>
            </a:r>
            <a:r>
              <a:rPr sz="1450" spc="-30" dirty="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sz="1450" spc="-100" dirty="0">
                <a:solidFill>
                  <a:srgbClr val="151515"/>
                </a:solidFill>
                <a:latin typeface="Arial MT"/>
                <a:cs typeface="Arial MT"/>
              </a:rPr>
              <a:t>bookmarks</a:t>
            </a:r>
            <a:endParaRPr sz="14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230849" cy="102869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50" y="-1"/>
            <a:ext cx="18268950" cy="1028699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9048"/>
            <a:ext cx="18202274" cy="1026794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114298"/>
            <a:ext cx="18173699" cy="1017269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365879"/>
            <a:ext cx="18288000" cy="792112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8384" y="1450898"/>
            <a:ext cx="1107977" cy="65355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82952" y="1673108"/>
            <a:ext cx="254707" cy="32677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237610" y="1333258"/>
            <a:ext cx="751387" cy="771198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9636859" y="2014047"/>
            <a:ext cx="1976120" cy="0"/>
          </a:xfrm>
          <a:custGeom>
            <a:avLst/>
            <a:gdLst/>
            <a:ahLst/>
            <a:cxnLst/>
            <a:rect l="l" t="t" r="r" b="b"/>
            <a:pathLst>
              <a:path w="1976120">
                <a:moveTo>
                  <a:pt x="0" y="0"/>
                </a:moveTo>
                <a:lnTo>
                  <a:pt x="1976105" y="0"/>
                </a:lnTo>
              </a:path>
            </a:pathLst>
          </a:custGeom>
          <a:ln w="3175">
            <a:solidFill>
              <a:srgbClr val="1818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981315" y="1754803"/>
            <a:ext cx="130810" cy="0"/>
          </a:xfrm>
          <a:custGeom>
            <a:avLst/>
            <a:gdLst/>
            <a:ahLst/>
            <a:cxnLst/>
            <a:rect l="l" t="t" r="r" b="b"/>
            <a:pathLst>
              <a:path w="130809">
                <a:moveTo>
                  <a:pt x="0" y="0"/>
                </a:moveTo>
                <a:lnTo>
                  <a:pt x="130749" y="0"/>
                </a:lnTo>
              </a:path>
            </a:pathLst>
          </a:custGeom>
          <a:ln w="27449">
            <a:solidFill>
              <a:srgbClr val="23232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3981315" y="1634329"/>
            <a:ext cx="130810" cy="134620"/>
            <a:chOff x="13981315" y="1634329"/>
            <a:chExt cx="130810" cy="134620"/>
          </a:xfrm>
        </p:grpSpPr>
        <p:sp>
          <p:nvSpPr>
            <p:cNvPr id="9" name="object 9"/>
            <p:cNvSpPr/>
            <p:nvPr/>
          </p:nvSpPr>
          <p:spPr>
            <a:xfrm>
              <a:off x="13981315" y="1634329"/>
              <a:ext cx="130810" cy="134620"/>
            </a:xfrm>
            <a:custGeom>
              <a:avLst/>
              <a:gdLst/>
              <a:ahLst/>
              <a:cxnLst/>
              <a:rect l="l" t="t" r="r" b="b"/>
              <a:pathLst>
                <a:path w="130809" h="134619">
                  <a:moveTo>
                    <a:pt x="0" y="13724"/>
                  </a:moveTo>
                  <a:lnTo>
                    <a:pt x="130749" y="13724"/>
                  </a:lnTo>
                </a:path>
                <a:path w="130809" h="134619">
                  <a:moveTo>
                    <a:pt x="13372" y="134197"/>
                  </a:moveTo>
                  <a:lnTo>
                    <a:pt x="13372" y="0"/>
                  </a:lnTo>
                </a:path>
              </a:pathLst>
            </a:custGeom>
            <a:ln w="27096">
              <a:solidFill>
                <a:srgbClr val="2323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098700" y="1634329"/>
              <a:ext cx="0" cy="134620"/>
            </a:xfrm>
            <a:custGeom>
              <a:avLst/>
              <a:gdLst/>
              <a:ahLst/>
              <a:cxnLst/>
              <a:rect l="l" t="t" r="r" b="b"/>
              <a:pathLst>
                <a:path h="134619">
                  <a:moveTo>
                    <a:pt x="0" y="134197"/>
                  </a:moveTo>
                  <a:lnTo>
                    <a:pt x="0" y="0"/>
                  </a:lnTo>
                </a:path>
              </a:pathLst>
            </a:custGeom>
            <a:ln w="26744">
              <a:solidFill>
                <a:srgbClr val="2323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14706384" y="367081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4">
                <a:moveTo>
                  <a:pt x="0" y="0"/>
                </a:moveTo>
                <a:lnTo>
                  <a:pt x="169380" y="0"/>
                </a:lnTo>
              </a:path>
            </a:pathLst>
          </a:custGeom>
          <a:ln w="3175">
            <a:solidFill>
              <a:srgbClr val="2828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14706384" y="194759"/>
            <a:ext cx="169545" cy="173990"/>
            <a:chOff x="14706384" y="194759"/>
            <a:chExt cx="169545" cy="173990"/>
          </a:xfrm>
        </p:grpSpPr>
        <p:sp>
          <p:nvSpPr>
            <p:cNvPr id="13" name="object 13"/>
            <p:cNvSpPr/>
            <p:nvPr/>
          </p:nvSpPr>
          <p:spPr>
            <a:xfrm>
              <a:off x="14706384" y="194759"/>
              <a:ext cx="169545" cy="173990"/>
            </a:xfrm>
            <a:custGeom>
              <a:avLst/>
              <a:gdLst/>
              <a:ahLst/>
              <a:cxnLst/>
              <a:rect l="l" t="t" r="r" b="b"/>
              <a:pathLst>
                <a:path w="169544" h="173990">
                  <a:moveTo>
                    <a:pt x="0" y="1524"/>
                  </a:moveTo>
                  <a:lnTo>
                    <a:pt x="169380" y="1524"/>
                  </a:lnTo>
                </a:path>
                <a:path w="169544" h="173990">
                  <a:moveTo>
                    <a:pt x="1485" y="173846"/>
                  </a:moveTo>
                  <a:lnTo>
                    <a:pt x="1485" y="0"/>
                  </a:lnTo>
                </a:path>
              </a:pathLst>
            </a:custGeom>
            <a:ln w="3175">
              <a:solidFill>
                <a:srgbClr val="2828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874278" y="194759"/>
              <a:ext cx="0" cy="173990"/>
            </a:xfrm>
            <a:custGeom>
              <a:avLst/>
              <a:gdLst/>
              <a:ahLst/>
              <a:cxnLst/>
              <a:rect l="l" t="t" r="r" b="b"/>
              <a:pathLst>
                <a:path h="173990">
                  <a:moveTo>
                    <a:pt x="0" y="17384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828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7180027" y="1307115"/>
            <a:ext cx="789940" cy="810895"/>
            <a:chOff x="17180027" y="1307115"/>
            <a:chExt cx="789940" cy="81089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180027" y="1307115"/>
              <a:ext cx="789593" cy="81041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180027" y="1307115"/>
              <a:ext cx="789593" cy="810411"/>
            </a:xfrm>
            <a:prstGeom prst="rect">
              <a:avLst/>
            </a:prstGeom>
          </p:spPr>
        </p:pic>
      </p:grpSp>
      <p:pic>
        <p:nvPicPr>
          <p:cNvPr id="18" name="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91030" y="209138"/>
            <a:ext cx="140089" cy="156853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601382" y="196067"/>
            <a:ext cx="891476" cy="274494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072982" y="136710"/>
            <a:ext cx="2375535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900" algn="l"/>
                <a:tab pos="1016000" algn="l"/>
                <a:tab pos="1358900" algn="l"/>
              </a:tabLst>
            </a:pPr>
            <a:r>
              <a:rPr sz="1550" spc="-50" dirty="0">
                <a:solidFill>
                  <a:srgbClr val="161616"/>
                </a:solidFill>
                <a:latin typeface="Arial MT"/>
                <a:cs typeface="Arial MT"/>
              </a:rPr>
              <a:t>C</a:t>
            </a:r>
            <a:r>
              <a:rPr sz="1550" dirty="0">
                <a:solidFill>
                  <a:srgbClr val="161616"/>
                </a:solidFill>
                <a:latin typeface="Arial MT"/>
                <a:cs typeface="Arial MT"/>
              </a:rPr>
              <a:t>	</a:t>
            </a:r>
            <a:r>
              <a:rPr sz="1550" spc="-350" dirty="0">
                <a:solidFill>
                  <a:srgbClr val="1A1A1A"/>
                </a:solidFill>
                <a:latin typeface="Arial MT"/>
                <a:cs typeface="Arial MT"/>
              </a:rPr>
              <a:t>@</a:t>
            </a:r>
            <a:r>
              <a:rPr sz="1550" dirty="0">
                <a:solidFill>
                  <a:srgbClr val="1A1A1A"/>
                </a:solidFill>
                <a:latin typeface="Arial MT"/>
                <a:cs typeface="Arial MT"/>
              </a:rPr>
              <a:t>	</a:t>
            </a:r>
            <a:r>
              <a:rPr sz="1550" spc="-25" dirty="0">
                <a:solidFill>
                  <a:srgbClr val="1A1A1A"/>
                </a:solidFill>
                <a:latin typeface="Arial MT"/>
                <a:cs typeface="Arial MT"/>
              </a:rPr>
              <a:t>°'â</a:t>
            </a:r>
            <a:r>
              <a:rPr sz="1550" dirty="0">
                <a:solidFill>
                  <a:srgbClr val="1A1A1A"/>
                </a:solidFill>
                <a:latin typeface="Arial MT"/>
                <a:cs typeface="Arial MT"/>
              </a:rPr>
              <a:t>	</a:t>
            </a:r>
            <a:r>
              <a:rPr sz="1550" spc="-25" dirty="0">
                <a:solidFill>
                  <a:srgbClr val="0F0F0F"/>
                </a:solidFill>
                <a:latin typeface="Arial MT"/>
                <a:cs typeface="Arial MT"/>
              </a:rPr>
              <a:t>pmtciisap.id</a:t>
            </a:r>
            <a:endParaRPr sz="155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94882" y="684609"/>
            <a:ext cx="110489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i="1" spc="-25" dirty="0">
                <a:latin typeface="Arial"/>
                <a:cs typeface="Arial"/>
              </a:rPr>
              <a:t>..</a:t>
            </a:r>
            <a:endParaRPr sz="12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1239" y="684609"/>
            <a:ext cx="1736725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dirty="0">
                <a:solidFill>
                  <a:srgbClr val="181818"/>
                </a:solidFill>
                <a:latin typeface="Arial MT"/>
                <a:cs typeface="Arial MT"/>
              </a:rPr>
              <a:t>@l</a:t>
            </a:r>
            <a:r>
              <a:rPr sz="1250" spc="215" dirty="0">
                <a:solidFill>
                  <a:srgbClr val="181818"/>
                </a:solidFill>
                <a:latin typeface="Arial MT"/>
                <a:cs typeface="Arial MT"/>
              </a:rPr>
              <a:t> </a:t>
            </a:r>
            <a:r>
              <a:rPr sz="1250" dirty="0">
                <a:solidFill>
                  <a:srgbClr val="262626"/>
                </a:solidFill>
                <a:latin typeface="Arial MT"/>
                <a:cs typeface="Arial MT"/>
              </a:rPr>
              <a:t>B</a:t>
            </a:r>
            <a:r>
              <a:rPr sz="1250" dirty="0">
                <a:solidFill>
                  <a:srgbClr val="212121"/>
                </a:solidFill>
                <a:latin typeface="Arial MT"/>
                <a:cs typeface="Arial MT"/>
              </a:rPr>
              <a:t>e</a:t>
            </a:r>
            <a:r>
              <a:rPr sz="1250" dirty="0">
                <a:solidFill>
                  <a:srgbClr val="181818"/>
                </a:solidFill>
                <a:latin typeface="Arial MT"/>
                <a:cs typeface="Arial MT"/>
              </a:rPr>
              <a:t>havior</a:t>
            </a:r>
            <a:r>
              <a:rPr sz="1250" spc="110" dirty="0">
                <a:solidFill>
                  <a:srgbClr val="181818"/>
                </a:solidFill>
                <a:latin typeface="Arial MT"/>
                <a:cs typeface="Arial MT"/>
              </a:rPr>
              <a:t> </a:t>
            </a:r>
            <a:r>
              <a:rPr sz="1250" spc="-65" dirty="0">
                <a:solidFill>
                  <a:srgbClr val="282828"/>
                </a:solidFill>
                <a:latin typeface="Arial MT"/>
                <a:cs typeface="Arial MT"/>
              </a:rPr>
              <a:t>Chan</a:t>
            </a:r>
            <a:r>
              <a:rPr sz="1250" spc="-215" dirty="0">
                <a:solidFill>
                  <a:srgbClr val="282828"/>
                </a:solidFill>
                <a:latin typeface="Arial MT"/>
                <a:cs typeface="Arial MT"/>
              </a:rPr>
              <a:t> </a:t>
            </a:r>
            <a:r>
              <a:rPr sz="1250" dirty="0">
                <a:solidFill>
                  <a:srgbClr val="232323"/>
                </a:solidFill>
                <a:latin typeface="Arial MT"/>
                <a:cs typeface="Arial MT"/>
              </a:rPr>
              <a:t>ge</a:t>
            </a:r>
            <a:r>
              <a:rPr sz="1250" spc="-25" dirty="0">
                <a:solidFill>
                  <a:srgbClr val="232323"/>
                </a:solidFill>
                <a:latin typeface="Arial MT"/>
                <a:cs typeface="Arial MT"/>
              </a:rPr>
              <a:t> </a:t>
            </a:r>
            <a:r>
              <a:rPr sz="1250" spc="-20" dirty="0">
                <a:solidFill>
                  <a:srgbClr val="2F2F2F"/>
                </a:solidFill>
                <a:latin typeface="Arial MT"/>
                <a:cs typeface="Arial MT"/>
              </a:rPr>
              <a:t>:...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742487" y="684609"/>
            <a:ext cx="1734820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8925" algn="l"/>
              </a:tabLst>
            </a:pPr>
            <a:r>
              <a:rPr sz="1250" spc="-50" dirty="0">
                <a:solidFill>
                  <a:srgbClr val="1D1D1D"/>
                </a:solidFill>
                <a:latin typeface="Arial MT"/>
                <a:cs typeface="Arial MT"/>
              </a:rPr>
              <a:t>@</a:t>
            </a:r>
            <a:r>
              <a:rPr sz="1250" dirty="0">
                <a:solidFill>
                  <a:srgbClr val="1D1D1D"/>
                </a:solidFill>
                <a:latin typeface="Arial MT"/>
                <a:cs typeface="Arial MT"/>
              </a:rPr>
              <a:t>	</a:t>
            </a:r>
            <a:r>
              <a:rPr sz="1250" spc="-75" dirty="0">
                <a:solidFill>
                  <a:srgbClr val="181818"/>
                </a:solidFill>
                <a:latin typeface="Arial MT"/>
                <a:cs typeface="Arial MT"/>
              </a:rPr>
              <a:t>PDF</a:t>
            </a:r>
            <a:r>
              <a:rPr sz="1250" spc="50" dirty="0">
                <a:solidFill>
                  <a:srgbClr val="181818"/>
                </a:solidFill>
                <a:latin typeface="Arial MT"/>
                <a:cs typeface="Arial MT"/>
              </a:rPr>
              <a:t> </a:t>
            </a:r>
            <a:r>
              <a:rPr sz="1250" dirty="0">
                <a:solidFill>
                  <a:srgbClr val="0E0E0E"/>
                </a:solidFill>
                <a:latin typeface="Arial MT"/>
                <a:cs typeface="Arial MT"/>
              </a:rPr>
              <a:t>Converter</a:t>
            </a:r>
            <a:r>
              <a:rPr sz="1250" spc="170" dirty="0">
                <a:solidFill>
                  <a:srgbClr val="0E0E0E"/>
                </a:solidFill>
                <a:latin typeface="Arial MT"/>
                <a:cs typeface="Arial MT"/>
              </a:rPr>
              <a:t> </a:t>
            </a:r>
            <a:r>
              <a:rPr sz="1250" dirty="0">
                <a:solidFill>
                  <a:srgbClr val="1A1A1A"/>
                </a:solidFill>
                <a:latin typeface="Arial MT"/>
                <a:cs typeface="Arial MT"/>
              </a:rPr>
              <a:t>-</a:t>
            </a:r>
            <a:r>
              <a:rPr sz="1250" spc="65" dirty="0">
                <a:solidFill>
                  <a:srgbClr val="1A1A1A"/>
                </a:solidFill>
                <a:latin typeface="Arial MT"/>
                <a:cs typeface="Arial MT"/>
              </a:rPr>
              <a:t> </a:t>
            </a:r>
            <a:r>
              <a:rPr sz="1250" spc="-40" dirty="0">
                <a:solidFill>
                  <a:srgbClr val="212121"/>
                </a:solidFill>
                <a:latin typeface="Arial MT"/>
                <a:cs typeface="Arial MT"/>
              </a:rPr>
              <a:t>C...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03735" y="684609"/>
            <a:ext cx="8016240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2040" algn="l"/>
                <a:tab pos="3005455" algn="l"/>
                <a:tab pos="4686300" algn="l"/>
                <a:tab pos="6367145" algn="l"/>
                <a:tab pos="6643370" algn="l"/>
              </a:tabLst>
            </a:pPr>
            <a:r>
              <a:rPr sz="1250" dirty="0">
                <a:solidFill>
                  <a:srgbClr val="111111"/>
                </a:solidFill>
                <a:latin typeface="Arial MT"/>
                <a:cs typeface="Arial MT"/>
              </a:rPr>
              <a:t>@i</a:t>
            </a:r>
            <a:r>
              <a:rPr sz="1250" spc="290" dirty="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sz="1250" spc="-10" dirty="0">
                <a:latin typeface="Arial MT"/>
                <a:cs typeface="Arial MT"/>
              </a:rPr>
              <a:t>Airp</a:t>
            </a:r>
            <a:r>
              <a:rPr sz="1250" spc="-195" dirty="0">
                <a:latin typeface="Arial MT"/>
                <a:cs typeface="Arial MT"/>
              </a:rPr>
              <a:t> </a:t>
            </a:r>
            <a:r>
              <a:rPr sz="1250" spc="-25" dirty="0">
                <a:solidFill>
                  <a:srgbClr val="181818"/>
                </a:solidFill>
                <a:latin typeface="Arial MT"/>
                <a:cs typeface="Arial MT"/>
              </a:rPr>
              <a:t>ort</a:t>
            </a:r>
            <a:r>
              <a:rPr sz="1250" spc="-160" dirty="0">
                <a:solidFill>
                  <a:srgbClr val="181818"/>
                </a:solidFill>
                <a:latin typeface="Arial MT"/>
                <a:cs typeface="Arial MT"/>
              </a:rPr>
              <a:t> </a:t>
            </a:r>
            <a:r>
              <a:rPr sz="1250" spc="-60" dirty="0">
                <a:solidFill>
                  <a:srgbClr val="444444"/>
                </a:solidFill>
                <a:latin typeface="Arial MT"/>
                <a:cs typeface="Arial MT"/>
              </a:rPr>
              <a:t>s</a:t>
            </a:r>
            <a:r>
              <a:rPr sz="1250" dirty="0">
                <a:solidFill>
                  <a:srgbClr val="444444"/>
                </a:solidFill>
                <a:latin typeface="Arial MT"/>
                <a:cs typeface="Arial MT"/>
              </a:rPr>
              <a:t>	</a:t>
            </a:r>
            <a:r>
              <a:rPr sz="1250" dirty="0">
                <a:solidFill>
                  <a:srgbClr val="181818"/>
                </a:solidFill>
                <a:latin typeface="Arial MT"/>
                <a:cs typeface="Arial MT"/>
              </a:rPr>
              <a:t>@l</a:t>
            </a:r>
            <a:r>
              <a:rPr sz="1250" spc="310" dirty="0">
                <a:solidFill>
                  <a:srgbClr val="181818"/>
                </a:solidFill>
                <a:latin typeface="Arial MT"/>
                <a:cs typeface="Arial MT"/>
              </a:rPr>
              <a:t> </a:t>
            </a:r>
            <a:r>
              <a:rPr sz="1250" spc="-40" dirty="0">
                <a:solidFill>
                  <a:srgbClr val="161616"/>
                </a:solidFill>
                <a:latin typeface="Arial MT"/>
                <a:cs typeface="Arial MT"/>
              </a:rPr>
              <a:t>Konte</a:t>
            </a:r>
            <a:r>
              <a:rPr sz="1250" spc="-170" dirty="0">
                <a:solidFill>
                  <a:srgbClr val="161616"/>
                </a:solidFill>
                <a:latin typeface="Arial MT"/>
                <a:cs typeface="Arial MT"/>
              </a:rPr>
              <a:t> </a:t>
            </a:r>
            <a:r>
              <a:rPr sz="1250" spc="-175" dirty="0">
                <a:solidFill>
                  <a:srgbClr val="161616"/>
                </a:solidFill>
                <a:latin typeface="Arial MT"/>
                <a:cs typeface="Arial MT"/>
              </a:rPr>
              <a:t>s</a:t>
            </a:r>
            <a:r>
              <a:rPr sz="1250" spc="70" dirty="0">
                <a:solidFill>
                  <a:srgbClr val="161616"/>
                </a:solidFill>
                <a:latin typeface="Arial MT"/>
                <a:cs typeface="Arial MT"/>
              </a:rPr>
              <a:t> </a:t>
            </a:r>
            <a:r>
              <a:rPr sz="1250" spc="-10" dirty="0">
                <a:solidFill>
                  <a:srgbClr val="212121"/>
                </a:solidFill>
                <a:latin typeface="Arial MT"/>
                <a:cs typeface="Arial MT"/>
              </a:rPr>
              <a:t>lnfog</a:t>
            </a:r>
            <a:r>
              <a:rPr sz="1250" spc="-10" dirty="0">
                <a:solidFill>
                  <a:srgbClr val="1D1D1D"/>
                </a:solidFill>
                <a:latin typeface="Arial MT"/>
                <a:cs typeface="Arial MT"/>
              </a:rPr>
              <a:t>ratisme</a:t>
            </a:r>
            <a:r>
              <a:rPr sz="1250" dirty="0">
                <a:solidFill>
                  <a:srgbClr val="1D1D1D"/>
                </a:solidFill>
                <a:latin typeface="Arial MT"/>
                <a:cs typeface="Arial MT"/>
              </a:rPr>
              <a:t>	</a:t>
            </a:r>
            <a:r>
              <a:rPr sz="1250" dirty="0">
                <a:solidFill>
                  <a:srgbClr val="151515"/>
                </a:solidFill>
                <a:latin typeface="Arial MT"/>
                <a:cs typeface="Arial MT"/>
              </a:rPr>
              <a:t>@</a:t>
            </a:r>
            <a:r>
              <a:rPr sz="1250" spc="105" dirty="0">
                <a:solidFill>
                  <a:srgbClr val="151515"/>
                </a:solidFill>
                <a:latin typeface="Arial MT"/>
                <a:cs typeface="Arial MT"/>
              </a:rPr>
              <a:t>  </a:t>
            </a:r>
            <a:r>
              <a:rPr sz="1250" spc="-85" dirty="0">
                <a:solidFill>
                  <a:srgbClr val="0F0F0F"/>
                </a:solidFill>
                <a:latin typeface="Arial MT"/>
                <a:cs typeface="Arial MT"/>
              </a:rPr>
              <a:t>1</a:t>
            </a:r>
            <a:r>
              <a:rPr sz="1250" spc="-25" dirty="0">
                <a:solidFill>
                  <a:srgbClr val="0F0F0F"/>
                </a:solidFill>
                <a:latin typeface="Arial MT"/>
                <a:cs typeface="Arial MT"/>
              </a:rPr>
              <a:t> </a:t>
            </a:r>
            <a:r>
              <a:rPr sz="1250" spc="-60" dirty="0">
                <a:solidFill>
                  <a:srgbClr val="151515"/>
                </a:solidFill>
                <a:latin typeface="Arial MT"/>
                <a:cs typeface="Arial MT"/>
              </a:rPr>
              <a:t>Pemb</a:t>
            </a:r>
            <a:r>
              <a:rPr sz="1250" spc="-175" dirty="0">
                <a:solidFill>
                  <a:srgbClr val="151515"/>
                </a:solidFill>
                <a:latin typeface="Arial MT"/>
                <a:cs typeface="Arial MT"/>
              </a:rPr>
              <a:t> </a:t>
            </a:r>
            <a:r>
              <a:rPr sz="1250" spc="-30" dirty="0">
                <a:solidFill>
                  <a:srgbClr val="1D1D1D"/>
                </a:solidFill>
                <a:latin typeface="Arial MT"/>
                <a:cs typeface="Arial MT"/>
              </a:rPr>
              <a:t>erita</a:t>
            </a:r>
            <a:r>
              <a:rPr sz="1250" spc="-220" dirty="0">
                <a:solidFill>
                  <a:srgbClr val="1D1D1D"/>
                </a:solidFill>
                <a:latin typeface="Arial MT"/>
                <a:cs typeface="Arial MT"/>
              </a:rPr>
              <a:t> </a:t>
            </a:r>
            <a:r>
              <a:rPr sz="1250" spc="-20" dirty="0">
                <a:solidFill>
                  <a:srgbClr val="282828"/>
                </a:solidFill>
                <a:latin typeface="Arial MT"/>
                <a:cs typeface="Arial MT"/>
              </a:rPr>
              <a:t>h</a:t>
            </a:r>
            <a:r>
              <a:rPr sz="1250" spc="-20" dirty="0">
                <a:solidFill>
                  <a:srgbClr val="1C1C1C"/>
                </a:solidFill>
                <a:latin typeface="Arial MT"/>
                <a:cs typeface="Arial MT"/>
              </a:rPr>
              <a:t>u</a:t>
            </a:r>
            <a:r>
              <a:rPr sz="1250" spc="-20" dirty="0">
                <a:solidFill>
                  <a:srgbClr val="151515"/>
                </a:solidFill>
                <a:latin typeface="Arial MT"/>
                <a:cs typeface="Arial MT"/>
              </a:rPr>
              <a:t>an</a:t>
            </a:r>
            <a:r>
              <a:rPr sz="1250" dirty="0">
                <a:solidFill>
                  <a:srgbClr val="151515"/>
                </a:solidFill>
                <a:latin typeface="Arial MT"/>
                <a:cs typeface="Arial MT"/>
              </a:rPr>
              <a:t>	</a:t>
            </a:r>
            <a:r>
              <a:rPr sz="1250" dirty="0">
                <a:solidFill>
                  <a:srgbClr val="131313"/>
                </a:solidFill>
                <a:latin typeface="Arial MT"/>
                <a:cs typeface="Arial MT"/>
              </a:rPr>
              <a:t>@</a:t>
            </a:r>
            <a:r>
              <a:rPr sz="1250" spc="140" dirty="0">
                <a:solidFill>
                  <a:srgbClr val="131313"/>
                </a:solidFill>
                <a:latin typeface="Arial MT"/>
                <a:cs typeface="Arial MT"/>
              </a:rPr>
              <a:t>  </a:t>
            </a:r>
            <a:r>
              <a:rPr sz="1250" spc="-95" dirty="0">
                <a:solidFill>
                  <a:srgbClr val="161616"/>
                </a:solidFill>
                <a:latin typeface="Arial MT"/>
                <a:cs typeface="Arial MT"/>
              </a:rPr>
              <a:t>Pam</a:t>
            </a:r>
            <a:r>
              <a:rPr sz="1250" spc="-220" dirty="0">
                <a:solidFill>
                  <a:srgbClr val="161616"/>
                </a:solidFill>
                <a:latin typeface="Arial MT"/>
                <a:cs typeface="Arial MT"/>
              </a:rPr>
              <a:t> </a:t>
            </a:r>
            <a:r>
              <a:rPr sz="1250" dirty="0">
                <a:solidFill>
                  <a:srgbClr val="343434"/>
                </a:solidFill>
                <a:latin typeface="Arial MT"/>
                <a:cs typeface="Arial MT"/>
              </a:rPr>
              <a:t>or</a:t>
            </a:r>
            <a:r>
              <a:rPr sz="1250" spc="5" dirty="0">
                <a:solidFill>
                  <a:srgbClr val="343434"/>
                </a:solidFill>
                <a:latin typeface="Arial MT"/>
                <a:cs typeface="Arial MT"/>
              </a:rPr>
              <a:t> </a:t>
            </a:r>
            <a:r>
              <a:rPr sz="1250" spc="-20" dirty="0">
                <a:solidFill>
                  <a:srgbClr val="131313"/>
                </a:solidFill>
                <a:latin typeface="Arial MT"/>
                <a:cs typeface="Arial MT"/>
              </a:rPr>
              <a:t>lndone</a:t>
            </a:r>
            <a:r>
              <a:rPr sz="1250" spc="-165" dirty="0">
                <a:solidFill>
                  <a:srgbClr val="131313"/>
                </a:solidFill>
                <a:latin typeface="Arial MT"/>
                <a:cs typeface="Arial MT"/>
              </a:rPr>
              <a:t> </a:t>
            </a:r>
            <a:r>
              <a:rPr sz="1250" spc="-25" dirty="0">
                <a:solidFill>
                  <a:srgbClr val="161616"/>
                </a:solidFill>
                <a:latin typeface="Arial MT"/>
                <a:cs typeface="Arial MT"/>
              </a:rPr>
              <a:t>sia</a:t>
            </a:r>
            <a:r>
              <a:rPr sz="1250" dirty="0">
                <a:solidFill>
                  <a:srgbClr val="161616"/>
                </a:solidFill>
                <a:latin typeface="Arial MT"/>
                <a:cs typeface="Arial MT"/>
              </a:rPr>
              <a:t>	</a:t>
            </a:r>
            <a:r>
              <a:rPr sz="1250" spc="-50" dirty="0">
                <a:solidFill>
                  <a:srgbClr val="151515"/>
                </a:solidFill>
                <a:latin typeface="Arial MT"/>
                <a:cs typeface="Arial MT"/>
              </a:rPr>
              <a:t>@</a:t>
            </a:r>
            <a:r>
              <a:rPr sz="1250" dirty="0">
                <a:solidFill>
                  <a:srgbClr val="151515"/>
                </a:solidFill>
                <a:latin typeface="Arial MT"/>
                <a:cs typeface="Arial MT"/>
              </a:rPr>
              <a:t>	</a:t>
            </a:r>
            <a:r>
              <a:rPr sz="1250" spc="-50" dirty="0">
                <a:solidFill>
                  <a:srgbClr val="131313"/>
                </a:solidFill>
                <a:latin typeface="Arial MT"/>
                <a:cs typeface="Arial MT"/>
              </a:rPr>
              <a:t>EIA</a:t>
            </a:r>
            <a:r>
              <a:rPr sz="1250" dirty="0">
                <a:solidFill>
                  <a:srgbClr val="131313"/>
                </a:solidFill>
                <a:latin typeface="Arial MT"/>
                <a:cs typeface="Arial MT"/>
              </a:rPr>
              <a:t> </a:t>
            </a:r>
            <a:r>
              <a:rPr sz="1250" spc="-55" dirty="0">
                <a:solidFill>
                  <a:srgbClr val="242424"/>
                </a:solidFill>
                <a:latin typeface="Arial MT"/>
                <a:cs typeface="Arial MT"/>
              </a:rPr>
              <a:t>E</a:t>
            </a:r>
            <a:r>
              <a:rPr sz="1250" spc="-55" dirty="0">
                <a:solidFill>
                  <a:srgbClr val="0F0F0F"/>
                </a:solidFill>
                <a:latin typeface="Arial MT"/>
                <a:cs typeface="Arial MT"/>
              </a:rPr>
              <a:t>nerg</a:t>
            </a:r>
            <a:r>
              <a:rPr sz="1250" spc="-195" dirty="0">
                <a:solidFill>
                  <a:srgbClr val="0F0F0F"/>
                </a:solidFill>
                <a:latin typeface="Arial MT"/>
                <a:cs typeface="Arial MT"/>
              </a:rPr>
              <a:t> </a:t>
            </a:r>
            <a:r>
              <a:rPr sz="1250" dirty="0">
                <a:solidFill>
                  <a:srgbClr val="1A1A1A"/>
                </a:solidFill>
                <a:latin typeface="Arial MT"/>
                <a:cs typeface="Arial MT"/>
              </a:rPr>
              <a:t>y</a:t>
            </a:r>
            <a:r>
              <a:rPr sz="1250" spc="-10" dirty="0">
                <a:solidFill>
                  <a:srgbClr val="1A1A1A"/>
                </a:solidFill>
                <a:latin typeface="Arial MT"/>
                <a:cs typeface="Arial MT"/>
              </a:rPr>
              <a:t> </a:t>
            </a:r>
            <a:r>
              <a:rPr sz="1250" dirty="0">
                <a:solidFill>
                  <a:srgbClr val="181818"/>
                </a:solidFill>
                <a:latin typeface="Arial MT"/>
                <a:cs typeface="Arial MT"/>
              </a:rPr>
              <a:t>Kids</a:t>
            </a:r>
            <a:r>
              <a:rPr sz="1250" spc="30" dirty="0">
                <a:solidFill>
                  <a:srgbClr val="181818"/>
                </a:solidFill>
                <a:latin typeface="Arial MT"/>
                <a:cs typeface="Arial MT"/>
              </a:rPr>
              <a:t> </a:t>
            </a:r>
            <a:r>
              <a:rPr sz="1250" spc="-25" dirty="0">
                <a:solidFill>
                  <a:srgbClr val="212121"/>
                </a:solidFill>
                <a:latin typeface="Arial MT"/>
                <a:cs typeface="Arial MT"/>
              </a:rPr>
              <a:t>-...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98778" y="1404067"/>
            <a:ext cx="104775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40" dirty="0">
                <a:solidFill>
                  <a:srgbClr val="542F03"/>
                </a:solidFill>
                <a:latin typeface="Cambria"/>
                <a:cs typeface="Cambria"/>
              </a:rPr>
              <a:t>II</a:t>
            </a:r>
            <a:r>
              <a:rPr sz="3200" spc="-400" dirty="0">
                <a:solidFill>
                  <a:srgbClr val="542F03"/>
                </a:solidFill>
                <a:latin typeface="Cambria"/>
                <a:cs typeface="Cambria"/>
              </a:rPr>
              <a:t> </a:t>
            </a:r>
            <a:r>
              <a:rPr sz="3200" spc="-20" dirty="0">
                <a:solidFill>
                  <a:srgbClr val="5B3616"/>
                </a:solidFill>
                <a:latin typeface="Cambria"/>
                <a:cs typeface="Cambria"/>
              </a:rPr>
              <a:t>SAI°</a:t>
            </a:r>
            <a:endParaRPr sz="3200">
              <a:latin typeface="Cambria"/>
              <a:cs typeface="Cambr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3019938" y="684609"/>
            <a:ext cx="1684020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dirty="0">
                <a:solidFill>
                  <a:srgbClr val="181818"/>
                </a:solidFill>
                <a:latin typeface="Arial MT"/>
                <a:cs typeface="Arial MT"/>
              </a:rPr>
              <a:t>@</a:t>
            </a:r>
            <a:r>
              <a:rPr sz="1250" spc="80" dirty="0">
                <a:solidFill>
                  <a:srgbClr val="181818"/>
                </a:solidFill>
                <a:latin typeface="Arial MT"/>
                <a:cs typeface="Arial MT"/>
              </a:rPr>
              <a:t>  </a:t>
            </a:r>
            <a:r>
              <a:rPr sz="1250" dirty="0">
                <a:solidFill>
                  <a:srgbClr val="444444"/>
                </a:solidFill>
                <a:latin typeface="Arial MT"/>
                <a:cs typeface="Arial MT"/>
              </a:rPr>
              <a:t>B</a:t>
            </a:r>
            <a:r>
              <a:rPr sz="1250" dirty="0">
                <a:solidFill>
                  <a:srgbClr val="0C0C0C"/>
                </a:solidFill>
                <a:latin typeface="Arial MT"/>
                <a:cs typeface="Arial MT"/>
              </a:rPr>
              <a:t>erita</a:t>
            </a:r>
            <a:r>
              <a:rPr sz="1250" spc="75" dirty="0">
                <a:solidFill>
                  <a:srgbClr val="0C0C0C"/>
                </a:solidFill>
                <a:latin typeface="Arial MT"/>
                <a:cs typeface="Arial MT"/>
              </a:rPr>
              <a:t> </a:t>
            </a:r>
            <a:r>
              <a:rPr sz="1250" spc="-10" dirty="0">
                <a:solidFill>
                  <a:srgbClr val="111111"/>
                </a:solidFill>
                <a:latin typeface="Arial MT"/>
                <a:cs typeface="Arial MT"/>
              </a:rPr>
              <a:t>Otomot</a:t>
            </a:r>
            <a:r>
              <a:rPr sz="1250" spc="-170" dirty="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sz="1250" dirty="0">
                <a:solidFill>
                  <a:srgbClr val="161616"/>
                </a:solidFill>
                <a:latin typeface="Arial MT"/>
                <a:cs typeface="Arial MT"/>
              </a:rPr>
              <a:t>if</a:t>
            </a:r>
            <a:r>
              <a:rPr sz="1250" spc="-25" dirty="0">
                <a:solidFill>
                  <a:srgbClr val="161616"/>
                </a:solidFill>
                <a:latin typeface="Arial MT"/>
                <a:cs typeface="Arial MT"/>
              </a:rPr>
              <a:t> </a:t>
            </a:r>
            <a:r>
              <a:rPr sz="1250" spc="-20" dirty="0">
                <a:solidFill>
                  <a:srgbClr val="6B6B6B"/>
                </a:solidFill>
                <a:latin typeface="Arial MT"/>
                <a:cs typeface="Arial MT"/>
              </a:rPr>
              <a:t>I</a:t>
            </a:r>
            <a:r>
              <a:rPr sz="1250" spc="-20" dirty="0">
                <a:solidFill>
                  <a:srgbClr val="1C1C1C"/>
                </a:solidFill>
                <a:latin typeface="Arial MT"/>
                <a:cs typeface="Arial MT"/>
              </a:rPr>
              <a:t>n...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123613" y="1542405"/>
            <a:ext cx="781685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70" dirty="0">
                <a:latin typeface="Arial MT"/>
                <a:cs typeface="Arial MT"/>
              </a:rPr>
              <a:t>Beranda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03416" y="1542405"/>
            <a:ext cx="48133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45" dirty="0">
                <a:latin typeface="Arial MT"/>
                <a:cs typeface="Arial MT"/>
              </a:rPr>
              <a:t>Profil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983093" y="1542405"/>
            <a:ext cx="77216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90" dirty="0">
                <a:latin typeface="Arial MT"/>
                <a:cs typeface="Arial MT"/>
              </a:rPr>
              <a:t>WebGIS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154633" y="1542405"/>
            <a:ext cx="76708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60" dirty="0">
                <a:latin typeface="Arial MT"/>
                <a:cs typeface="Arial MT"/>
              </a:rPr>
              <a:t>Laporan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313349" y="1542405"/>
            <a:ext cx="96901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55" dirty="0">
                <a:latin typeface="Arial MT"/>
                <a:cs typeface="Arial MT"/>
              </a:rPr>
              <a:t>Monitoring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688152" y="1542405"/>
            <a:ext cx="82550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60" dirty="0">
                <a:latin typeface="Arial MT"/>
                <a:cs typeface="Arial MT"/>
              </a:rPr>
              <a:t>Publikasi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915785" y="1542405"/>
            <a:ext cx="55880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55" dirty="0">
                <a:latin typeface="Arial MT"/>
                <a:cs typeface="Arial MT"/>
              </a:rPr>
              <a:t>Galeri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865900" y="1542405"/>
            <a:ext cx="1048385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80" dirty="0">
                <a:latin typeface="Arial MT"/>
                <a:cs typeface="Arial MT"/>
              </a:rPr>
              <a:t>Pengaduan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3114794" y="1542405"/>
            <a:ext cx="654685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60" dirty="0">
                <a:latin typeface="Arial MT"/>
                <a:cs typeface="Arial MT"/>
              </a:rPr>
              <a:t>Kontak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790192" y="2156749"/>
            <a:ext cx="1467485" cy="1541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sz="1700" spc="-10" dirty="0">
                <a:latin typeface="Arial MT"/>
                <a:cs typeface="Arial MT"/>
              </a:rPr>
              <a:t>Berita</a:t>
            </a:r>
            <a:endParaRPr sz="17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7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700">
              <a:latin typeface="Arial MT"/>
              <a:cs typeface="Arial MT"/>
            </a:endParaRPr>
          </a:p>
          <a:p>
            <a:pPr marL="15875">
              <a:lnSpc>
                <a:spcPct val="100000"/>
              </a:lnSpc>
            </a:pPr>
            <a:r>
              <a:rPr sz="1750" spc="-10" dirty="0">
                <a:latin typeface="Arial MT"/>
                <a:cs typeface="Arial MT"/>
              </a:rPr>
              <a:t>Agenda</a:t>
            </a:r>
            <a:endParaRPr sz="17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195"/>
              </a:spcBef>
            </a:pPr>
            <a:r>
              <a:rPr sz="1750" spc="-80" dirty="0">
                <a:latin typeface="Arial MT"/>
                <a:cs typeface="Arial MT"/>
              </a:rPr>
              <a:t>Modul</a:t>
            </a:r>
            <a:r>
              <a:rPr sz="1750" dirty="0">
                <a:latin typeface="Arial MT"/>
                <a:cs typeface="Arial MT"/>
              </a:rPr>
              <a:t> </a:t>
            </a:r>
            <a:r>
              <a:rPr sz="1750" spc="-80" dirty="0">
                <a:latin typeface="Arial MT"/>
                <a:cs typeface="Arial MT"/>
              </a:rPr>
              <a:t>dan</a:t>
            </a:r>
            <a:r>
              <a:rPr sz="1750" spc="-130" dirty="0">
                <a:latin typeface="Arial MT"/>
                <a:cs typeface="Arial MT"/>
              </a:rPr>
              <a:t> </a:t>
            </a:r>
            <a:r>
              <a:rPr sz="1750" spc="-70" dirty="0">
                <a:latin typeface="Arial MT"/>
                <a:cs typeface="Arial MT"/>
              </a:rPr>
              <a:t>SOP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6349904" y="136710"/>
            <a:ext cx="1572260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spc="-135" dirty="0">
                <a:solidFill>
                  <a:srgbClr val="0F0F0F"/>
                </a:solidFill>
                <a:latin typeface="Arial MT"/>
                <a:cs typeface="Arial MT"/>
              </a:rPr>
              <a:t>Relaunch</a:t>
            </a:r>
            <a:r>
              <a:rPr sz="1550" spc="-35" dirty="0">
                <a:solidFill>
                  <a:srgbClr val="0F0F0F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262626"/>
                </a:solidFill>
                <a:latin typeface="Arial MT"/>
                <a:cs typeface="Arial MT"/>
              </a:rPr>
              <a:t>to</a:t>
            </a:r>
            <a:r>
              <a:rPr sz="1550" spc="-50" dirty="0">
                <a:solidFill>
                  <a:srgbClr val="262626"/>
                </a:solidFill>
                <a:latin typeface="Arial MT"/>
                <a:cs typeface="Arial MT"/>
              </a:rPr>
              <a:t> </a:t>
            </a:r>
            <a:r>
              <a:rPr sz="1550" spc="-75" dirty="0">
                <a:solidFill>
                  <a:srgbClr val="1C1C1C"/>
                </a:solidFill>
                <a:latin typeface="Arial MT"/>
                <a:cs typeface="Arial MT"/>
              </a:rPr>
              <a:t>update</a:t>
            </a:r>
            <a:r>
              <a:rPr sz="1550" spc="-75" dirty="0">
                <a:solidFill>
                  <a:srgbClr val="242424"/>
                </a:solidFill>
                <a:latin typeface="Arial MT"/>
                <a:cs typeface="Arial MT"/>
              </a:rPr>
              <a:t>,</a:t>
            </a:r>
            <a:endParaRPr sz="1550">
              <a:latin typeface="Arial MT"/>
              <a:cs typeface="Arial MT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6201592" y="684609"/>
            <a:ext cx="118745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50" dirty="0">
                <a:solidFill>
                  <a:srgbClr val="0F0F0F"/>
                </a:solidFill>
                <a:latin typeface="Arial MT"/>
                <a:cs typeface="Arial MT"/>
              </a:rPr>
              <a:t>»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7103876" y="684609"/>
            <a:ext cx="1026794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25" dirty="0">
                <a:solidFill>
                  <a:srgbClr val="111111"/>
                </a:solidFill>
                <a:latin typeface="Arial MT"/>
                <a:cs typeface="Arial MT"/>
              </a:rPr>
              <a:t>All</a:t>
            </a:r>
            <a:r>
              <a:rPr sz="1250" spc="-60" dirty="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sz="1250" spc="-10" dirty="0">
                <a:solidFill>
                  <a:srgbClr val="151515"/>
                </a:solidFill>
                <a:latin typeface="Arial MT"/>
                <a:cs typeface="Arial MT"/>
              </a:rPr>
              <a:t>bookmarks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371906"/>
            <a:ext cx="18288000" cy="791509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9273" y="1624952"/>
            <a:ext cx="1111072" cy="48486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282962" y="1336654"/>
            <a:ext cx="753486" cy="77316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0891491" y="2020488"/>
            <a:ext cx="1981835" cy="0"/>
          </a:xfrm>
          <a:custGeom>
            <a:avLst/>
            <a:gdLst/>
            <a:ahLst/>
            <a:cxnLst/>
            <a:rect l="l" t="t" r="r" b="b"/>
            <a:pathLst>
              <a:path w="1981834">
                <a:moveTo>
                  <a:pt x="0" y="0"/>
                </a:moveTo>
                <a:lnTo>
                  <a:pt x="1981626" y="0"/>
                </a:lnTo>
              </a:path>
            </a:pathLst>
          </a:custGeom>
          <a:ln w="3175">
            <a:solidFill>
              <a:srgbClr val="1818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020367" y="1757525"/>
            <a:ext cx="131445" cy="0"/>
          </a:xfrm>
          <a:custGeom>
            <a:avLst/>
            <a:gdLst/>
            <a:ahLst/>
            <a:cxnLst/>
            <a:rect l="l" t="t" r="r" b="b"/>
            <a:pathLst>
              <a:path w="131444">
                <a:moveTo>
                  <a:pt x="0" y="0"/>
                </a:moveTo>
                <a:lnTo>
                  <a:pt x="131115" y="0"/>
                </a:lnTo>
              </a:path>
            </a:pathLst>
          </a:custGeom>
          <a:ln w="27519">
            <a:solidFill>
              <a:srgbClr val="23232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4020367" y="1636746"/>
            <a:ext cx="131445" cy="134620"/>
            <a:chOff x="14020367" y="1636746"/>
            <a:chExt cx="131445" cy="134620"/>
          </a:xfrm>
        </p:grpSpPr>
        <p:sp>
          <p:nvSpPr>
            <p:cNvPr id="8" name="object 8"/>
            <p:cNvSpPr/>
            <p:nvPr/>
          </p:nvSpPr>
          <p:spPr>
            <a:xfrm>
              <a:off x="14020367" y="1636746"/>
              <a:ext cx="131445" cy="134620"/>
            </a:xfrm>
            <a:custGeom>
              <a:avLst/>
              <a:gdLst/>
              <a:ahLst/>
              <a:cxnLst/>
              <a:rect l="l" t="t" r="r" b="b"/>
              <a:pathLst>
                <a:path w="131444" h="134619">
                  <a:moveTo>
                    <a:pt x="0" y="13759"/>
                  </a:moveTo>
                  <a:lnTo>
                    <a:pt x="131115" y="13759"/>
                  </a:lnTo>
                </a:path>
                <a:path w="131444" h="134619">
                  <a:moveTo>
                    <a:pt x="13409" y="134539"/>
                  </a:moveTo>
                  <a:lnTo>
                    <a:pt x="13409" y="0"/>
                  </a:lnTo>
                </a:path>
              </a:pathLst>
            </a:custGeom>
            <a:ln w="27169">
              <a:solidFill>
                <a:srgbClr val="2323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138082" y="1636746"/>
              <a:ext cx="0" cy="134620"/>
            </a:xfrm>
            <a:custGeom>
              <a:avLst/>
              <a:gdLst/>
              <a:ahLst/>
              <a:cxnLst/>
              <a:rect l="l" t="t" r="r" b="b"/>
              <a:pathLst>
                <a:path h="134619">
                  <a:moveTo>
                    <a:pt x="0" y="134539"/>
                  </a:moveTo>
                  <a:lnTo>
                    <a:pt x="0" y="0"/>
                  </a:lnTo>
                </a:path>
              </a:pathLst>
            </a:custGeom>
            <a:ln w="26819">
              <a:solidFill>
                <a:srgbClr val="2323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14747468" y="357096"/>
            <a:ext cx="170180" cy="0"/>
          </a:xfrm>
          <a:custGeom>
            <a:avLst/>
            <a:gdLst/>
            <a:ahLst/>
            <a:cxnLst/>
            <a:rect l="l" t="t" r="r" b="b"/>
            <a:pathLst>
              <a:path w="170180">
                <a:moveTo>
                  <a:pt x="0" y="0"/>
                </a:moveTo>
                <a:lnTo>
                  <a:pt x="169853" y="0"/>
                </a:lnTo>
              </a:path>
            </a:pathLst>
          </a:custGeom>
          <a:ln w="27519">
            <a:solidFill>
              <a:srgbClr val="2828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4747468" y="196566"/>
            <a:ext cx="170180" cy="174625"/>
            <a:chOff x="14747468" y="196566"/>
            <a:chExt cx="170180" cy="174625"/>
          </a:xfrm>
        </p:grpSpPr>
        <p:sp>
          <p:nvSpPr>
            <p:cNvPr id="12" name="object 12"/>
            <p:cNvSpPr/>
            <p:nvPr/>
          </p:nvSpPr>
          <p:spPr>
            <a:xfrm>
              <a:off x="14747468" y="196566"/>
              <a:ext cx="170180" cy="174625"/>
            </a:xfrm>
            <a:custGeom>
              <a:avLst/>
              <a:gdLst/>
              <a:ahLst/>
              <a:cxnLst/>
              <a:rect l="l" t="t" r="r" b="b"/>
              <a:pathLst>
                <a:path w="170180" h="174625">
                  <a:moveTo>
                    <a:pt x="0" y="13759"/>
                  </a:moveTo>
                  <a:lnTo>
                    <a:pt x="169853" y="13759"/>
                  </a:lnTo>
                </a:path>
                <a:path w="170180" h="174625">
                  <a:moveTo>
                    <a:pt x="13409" y="174289"/>
                  </a:moveTo>
                  <a:lnTo>
                    <a:pt x="13409" y="0"/>
                  </a:lnTo>
                </a:path>
              </a:pathLst>
            </a:custGeom>
            <a:ln w="27169">
              <a:solidFill>
                <a:srgbClr val="2828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903905" y="196566"/>
              <a:ext cx="0" cy="174625"/>
            </a:xfrm>
            <a:custGeom>
              <a:avLst/>
              <a:gdLst/>
              <a:ahLst/>
              <a:cxnLst/>
              <a:rect l="l" t="t" r="r" b="b"/>
              <a:pathLst>
                <a:path h="174625">
                  <a:moveTo>
                    <a:pt x="0" y="174289"/>
                  </a:moveTo>
                  <a:lnTo>
                    <a:pt x="0" y="0"/>
                  </a:lnTo>
                </a:path>
              </a:pathLst>
            </a:custGeom>
            <a:ln w="26819">
              <a:solidFill>
                <a:srgbClr val="2828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7228007" y="1310445"/>
            <a:ext cx="791845" cy="812800"/>
            <a:chOff x="17228007" y="1310445"/>
            <a:chExt cx="791845" cy="812800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228007" y="1310445"/>
              <a:ext cx="791798" cy="81247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228007" y="1310445"/>
              <a:ext cx="791798" cy="812476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62156" y="1638057"/>
            <a:ext cx="881195" cy="419342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8793" y="209670"/>
            <a:ext cx="153251" cy="157253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23608" y="1349758"/>
            <a:ext cx="1340949" cy="655222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639367" y="196566"/>
            <a:ext cx="893966" cy="275193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782447" y="130719"/>
            <a:ext cx="3705860" cy="7766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5435">
              <a:lnSpc>
                <a:spcPct val="100000"/>
              </a:lnSpc>
              <a:spcBef>
                <a:spcPts val="105"/>
              </a:spcBef>
              <a:tabLst>
                <a:tab pos="764540" algn="l"/>
                <a:tab pos="1311910" algn="l"/>
                <a:tab pos="1656080" algn="l"/>
              </a:tabLst>
            </a:pPr>
            <a:r>
              <a:rPr sz="1600" spc="-50" dirty="0">
                <a:solidFill>
                  <a:srgbClr val="161616"/>
                </a:solidFill>
                <a:latin typeface="Arial MT"/>
                <a:cs typeface="Arial MT"/>
              </a:rPr>
              <a:t>C</a:t>
            </a:r>
            <a:r>
              <a:rPr sz="1600" dirty="0">
                <a:solidFill>
                  <a:srgbClr val="161616"/>
                </a:solidFill>
                <a:latin typeface="Arial MT"/>
                <a:cs typeface="Arial MT"/>
              </a:rPr>
              <a:t>	</a:t>
            </a:r>
            <a:r>
              <a:rPr sz="1600" spc="-395" dirty="0">
                <a:solidFill>
                  <a:srgbClr val="1A1A1A"/>
                </a:solidFill>
                <a:latin typeface="Arial MT"/>
                <a:cs typeface="Arial MT"/>
              </a:rPr>
              <a:t>@</a:t>
            </a:r>
            <a:r>
              <a:rPr sz="1600" dirty="0">
                <a:solidFill>
                  <a:srgbClr val="1A1A1A"/>
                </a:solidFill>
                <a:latin typeface="Arial MT"/>
                <a:cs typeface="Arial MT"/>
              </a:rPr>
              <a:t>	</a:t>
            </a:r>
            <a:r>
              <a:rPr sz="1600" spc="-25" dirty="0">
                <a:solidFill>
                  <a:srgbClr val="1A1A1A"/>
                </a:solidFill>
                <a:latin typeface="Arial MT"/>
                <a:cs typeface="Arial MT"/>
              </a:rPr>
              <a:t>°'â</a:t>
            </a:r>
            <a:r>
              <a:rPr sz="1600" dirty="0">
                <a:solidFill>
                  <a:srgbClr val="1A1A1A"/>
                </a:solidFill>
                <a:latin typeface="Arial MT"/>
                <a:cs typeface="Arial MT"/>
              </a:rPr>
              <a:t>	</a:t>
            </a:r>
            <a:r>
              <a:rPr sz="1600" spc="-10" dirty="0">
                <a:solidFill>
                  <a:srgbClr val="0F0F0F"/>
                </a:solidFill>
                <a:latin typeface="Arial MT"/>
                <a:cs typeface="Arial MT"/>
              </a:rPr>
              <a:t>pmtciisap.id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9"/>
              </a:spcBef>
            </a:pP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979295" algn="l"/>
              </a:tabLst>
            </a:pPr>
            <a:r>
              <a:rPr sz="1400" spc="-10" dirty="0">
                <a:solidFill>
                  <a:srgbClr val="181818"/>
                </a:solidFill>
                <a:latin typeface="Arial MT"/>
                <a:cs typeface="Arial MT"/>
              </a:rPr>
              <a:t>@l</a:t>
            </a:r>
            <a:r>
              <a:rPr sz="1400" spc="75" dirty="0">
                <a:solidFill>
                  <a:srgbClr val="181818"/>
                </a:solidFill>
                <a:latin typeface="Arial MT"/>
                <a:cs typeface="Arial MT"/>
              </a:rPr>
              <a:t> </a:t>
            </a:r>
            <a:r>
              <a:rPr sz="1400" spc="-75" dirty="0">
                <a:solidFill>
                  <a:srgbClr val="161616"/>
                </a:solidFill>
                <a:latin typeface="Arial MT"/>
                <a:cs typeface="Arial MT"/>
              </a:rPr>
              <a:t>Behavior</a:t>
            </a:r>
            <a:r>
              <a:rPr sz="1400" spc="50" dirty="0">
                <a:solidFill>
                  <a:srgbClr val="161616"/>
                </a:solidFill>
                <a:latin typeface="Arial MT"/>
                <a:cs typeface="Arial MT"/>
              </a:rPr>
              <a:t> </a:t>
            </a:r>
            <a:r>
              <a:rPr sz="1400" spc="-114" dirty="0">
                <a:solidFill>
                  <a:srgbClr val="232323"/>
                </a:solidFill>
                <a:latin typeface="Arial MT"/>
                <a:cs typeface="Arial MT"/>
              </a:rPr>
              <a:t>Change</a:t>
            </a:r>
            <a:r>
              <a:rPr sz="1400" spc="15" dirty="0">
                <a:solidFill>
                  <a:srgbClr val="232323"/>
                </a:solidFill>
                <a:latin typeface="Arial MT"/>
                <a:cs typeface="Arial MT"/>
              </a:rPr>
              <a:t> </a:t>
            </a:r>
            <a:r>
              <a:rPr sz="1400" spc="-20" dirty="0">
                <a:solidFill>
                  <a:srgbClr val="2F2F2F"/>
                </a:solidFill>
                <a:latin typeface="Arial MT"/>
                <a:cs typeface="Arial MT"/>
              </a:rPr>
              <a:t>:...</a:t>
            </a:r>
            <a:r>
              <a:rPr sz="1400" dirty="0">
                <a:solidFill>
                  <a:srgbClr val="2F2F2F"/>
                </a:solidFill>
                <a:latin typeface="Arial MT"/>
                <a:cs typeface="Arial MT"/>
              </a:rPr>
              <a:t>	</a:t>
            </a:r>
            <a:r>
              <a:rPr sz="1400" spc="85" dirty="0">
                <a:solidFill>
                  <a:srgbClr val="111111"/>
                </a:solidFill>
                <a:latin typeface="Arial MT"/>
                <a:cs typeface="Arial MT"/>
              </a:rPr>
              <a:t>@</a:t>
            </a:r>
            <a:r>
              <a:rPr sz="1400" spc="225" dirty="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sz="1400" spc="-180" dirty="0">
                <a:solidFill>
                  <a:srgbClr val="1D1D1D"/>
                </a:solidFill>
                <a:latin typeface="Arial MT"/>
                <a:cs typeface="Arial MT"/>
              </a:rPr>
              <a:t>PDF</a:t>
            </a:r>
            <a:r>
              <a:rPr sz="1400" spc="-35" dirty="0">
                <a:solidFill>
                  <a:srgbClr val="1D1D1D"/>
                </a:solidFill>
                <a:latin typeface="Arial MT"/>
                <a:cs typeface="Arial MT"/>
              </a:rPr>
              <a:t> </a:t>
            </a:r>
            <a:r>
              <a:rPr sz="1400" spc="-60" dirty="0">
                <a:solidFill>
                  <a:srgbClr val="181818"/>
                </a:solidFill>
                <a:latin typeface="Arial MT"/>
                <a:cs typeface="Arial MT"/>
              </a:rPr>
              <a:t>Converter</a:t>
            </a:r>
            <a:r>
              <a:rPr sz="1400" spc="170" dirty="0">
                <a:solidFill>
                  <a:srgbClr val="18181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A1A1A"/>
                </a:solidFill>
                <a:latin typeface="Arial MT"/>
                <a:cs typeface="Arial MT"/>
              </a:rPr>
              <a:t>-</a:t>
            </a:r>
            <a:r>
              <a:rPr sz="1400" spc="-15" dirty="0">
                <a:solidFill>
                  <a:srgbClr val="1A1A1A"/>
                </a:solidFill>
                <a:latin typeface="Arial MT"/>
                <a:cs typeface="Arial MT"/>
              </a:rPr>
              <a:t> </a:t>
            </a:r>
            <a:r>
              <a:rPr sz="1400" spc="-95" dirty="0">
                <a:solidFill>
                  <a:srgbClr val="212121"/>
                </a:solidFill>
                <a:latin typeface="Arial MT"/>
                <a:cs typeface="Arial MT"/>
              </a:rPr>
              <a:t>C...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88617" y="667275"/>
            <a:ext cx="11811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latin typeface="Arial MT"/>
                <a:cs typeface="Arial MT"/>
              </a:rPr>
              <a:t>..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715901" y="667275"/>
            <a:ext cx="803846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85215" algn="l"/>
                <a:tab pos="3013710" algn="l"/>
                <a:tab pos="4699000" algn="l"/>
                <a:tab pos="6384925" algn="l"/>
              </a:tabLst>
            </a:pPr>
            <a:r>
              <a:rPr sz="1400" spc="85" dirty="0">
                <a:solidFill>
                  <a:srgbClr val="1A1A1A"/>
                </a:solidFill>
                <a:latin typeface="Arial MT"/>
                <a:cs typeface="Arial MT"/>
              </a:rPr>
              <a:t>@</a:t>
            </a:r>
            <a:r>
              <a:rPr sz="1400" spc="280" dirty="0">
                <a:solidFill>
                  <a:srgbClr val="1A1A1A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Airports</a:t>
            </a:r>
            <a:r>
              <a:rPr sz="1400" dirty="0">
                <a:latin typeface="Arial MT"/>
                <a:cs typeface="Arial MT"/>
              </a:rPr>
              <a:t>	</a:t>
            </a:r>
            <a:r>
              <a:rPr sz="1400" spc="-10" dirty="0">
                <a:solidFill>
                  <a:srgbClr val="181818"/>
                </a:solidFill>
                <a:latin typeface="Arial MT"/>
                <a:cs typeface="Arial MT"/>
              </a:rPr>
              <a:t>@l</a:t>
            </a:r>
            <a:r>
              <a:rPr sz="1400" spc="85" dirty="0">
                <a:solidFill>
                  <a:srgbClr val="181818"/>
                </a:solidFill>
                <a:latin typeface="Arial MT"/>
                <a:cs typeface="Arial MT"/>
              </a:rPr>
              <a:t> </a:t>
            </a:r>
            <a:r>
              <a:rPr sz="1400" spc="-90" dirty="0">
                <a:solidFill>
                  <a:srgbClr val="161616"/>
                </a:solidFill>
                <a:latin typeface="Arial MT"/>
                <a:cs typeface="Arial MT"/>
              </a:rPr>
              <a:t>Kontes</a:t>
            </a:r>
            <a:r>
              <a:rPr sz="1400" spc="-10" dirty="0">
                <a:solidFill>
                  <a:srgbClr val="161616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1D1D1D"/>
                </a:solidFill>
                <a:latin typeface="Arial MT"/>
                <a:cs typeface="Arial MT"/>
              </a:rPr>
              <a:t>lnfogratisme</a:t>
            </a:r>
            <a:r>
              <a:rPr sz="1400" dirty="0">
                <a:solidFill>
                  <a:srgbClr val="1D1D1D"/>
                </a:solidFill>
                <a:latin typeface="Arial MT"/>
                <a:cs typeface="Arial MT"/>
              </a:rPr>
              <a:t>	</a:t>
            </a:r>
            <a:r>
              <a:rPr sz="1400" spc="85" dirty="0">
                <a:solidFill>
                  <a:srgbClr val="151515"/>
                </a:solidFill>
                <a:latin typeface="Arial MT"/>
                <a:cs typeface="Arial MT"/>
              </a:rPr>
              <a:t>@</a:t>
            </a:r>
            <a:r>
              <a:rPr sz="1400" spc="229" dirty="0">
                <a:solidFill>
                  <a:srgbClr val="151515"/>
                </a:solidFill>
                <a:latin typeface="Arial MT"/>
                <a:cs typeface="Arial MT"/>
              </a:rPr>
              <a:t> </a:t>
            </a:r>
            <a:r>
              <a:rPr sz="1400" spc="-155" dirty="0">
                <a:solidFill>
                  <a:srgbClr val="0F0F0F"/>
                </a:solidFill>
                <a:latin typeface="Arial MT"/>
                <a:cs typeface="Arial MT"/>
              </a:rPr>
              <a:t>1</a:t>
            </a:r>
            <a:r>
              <a:rPr sz="1400" spc="-65" dirty="0">
                <a:solidFill>
                  <a:srgbClr val="0F0F0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151515"/>
                </a:solidFill>
                <a:latin typeface="Arial MT"/>
                <a:cs typeface="Arial MT"/>
              </a:rPr>
              <a:t>Pemberitahoan</a:t>
            </a:r>
            <a:r>
              <a:rPr sz="1400" dirty="0">
                <a:solidFill>
                  <a:srgbClr val="151515"/>
                </a:solidFill>
                <a:latin typeface="Arial MT"/>
                <a:cs typeface="Arial MT"/>
              </a:rPr>
              <a:t>	</a:t>
            </a:r>
            <a:r>
              <a:rPr sz="1400" spc="85" dirty="0">
                <a:solidFill>
                  <a:srgbClr val="181818"/>
                </a:solidFill>
                <a:latin typeface="Arial MT"/>
                <a:cs typeface="Arial MT"/>
              </a:rPr>
              <a:t>@</a:t>
            </a:r>
            <a:r>
              <a:rPr sz="1400" spc="290" dirty="0">
                <a:solidFill>
                  <a:srgbClr val="181818"/>
                </a:solidFill>
                <a:latin typeface="Arial MT"/>
                <a:cs typeface="Arial MT"/>
              </a:rPr>
              <a:t> </a:t>
            </a:r>
            <a:r>
              <a:rPr sz="1400" spc="-200" dirty="0">
                <a:solidFill>
                  <a:srgbClr val="161616"/>
                </a:solidFill>
                <a:latin typeface="Arial MT"/>
                <a:cs typeface="Arial MT"/>
              </a:rPr>
              <a:t>Pam</a:t>
            </a:r>
            <a:r>
              <a:rPr sz="1400" spc="-220" dirty="0">
                <a:solidFill>
                  <a:srgbClr val="161616"/>
                </a:solidFill>
                <a:latin typeface="Arial MT"/>
                <a:cs typeface="Arial MT"/>
              </a:rPr>
              <a:t> </a:t>
            </a:r>
            <a:r>
              <a:rPr sz="1400" spc="-75" dirty="0">
                <a:solidFill>
                  <a:srgbClr val="343434"/>
                </a:solidFill>
                <a:latin typeface="Arial MT"/>
                <a:cs typeface="Arial MT"/>
              </a:rPr>
              <a:t>or</a:t>
            </a:r>
            <a:r>
              <a:rPr sz="1400" spc="-65" dirty="0">
                <a:solidFill>
                  <a:srgbClr val="343434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131313"/>
                </a:solidFill>
                <a:latin typeface="Arial MT"/>
                <a:cs typeface="Arial MT"/>
              </a:rPr>
              <a:t>Indonesia</a:t>
            </a:r>
            <a:r>
              <a:rPr sz="1400" dirty="0">
                <a:solidFill>
                  <a:srgbClr val="131313"/>
                </a:solidFill>
                <a:latin typeface="Arial MT"/>
                <a:cs typeface="Arial MT"/>
              </a:rPr>
              <a:t>	</a:t>
            </a:r>
            <a:r>
              <a:rPr sz="1400" spc="85" dirty="0">
                <a:solidFill>
                  <a:srgbClr val="151515"/>
                </a:solidFill>
                <a:latin typeface="Arial MT"/>
                <a:cs typeface="Arial MT"/>
              </a:rPr>
              <a:t>@</a:t>
            </a:r>
            <a:r>
              <a:rPr sz="1400" spc="260" dirty="0">
                <a:solidFill>
                  <a:srgbClr val="151515"/>
                </a:solidFill>
                <a:latin typeface="Arial MT"/>
                <a:cs typeface="Arial MT"/>
              </a:rPr>
              <a:t> </a:t>
            </a:r>
            <a:r>
              <a:rPr sz="1400" spc="-175" dirty="0">
                <a:solidFill>
                  <a:srgbClr val="161616"/>
                </a:solidFill>
                <a:latin typeface="Arial MT"/>
                <a:cs typeface="Arial MT"/>
              </a:rPr>
              <a:t>EIA</a:t>
            </a:r>
            <a:r>
              <a:rPr sz="1400" spc="60" dirty="0">
                <a:solidFill>
                  <a:srgbClr val="161616"/>
                </a:solidFill>
                <a:latin typeface="Arial MT"/>
                <a:cs typeface="Arial MT"/>
              </a:rPr>
              <a:t> </a:t>
            </a:r>
            <a:r>
              <a:rPr sz="1400" spc="-105" dirty="0">
                <a:solidFill>
                  <a:srgbClr val="1A1A1A"/>
                </a:solidFill>
                <a:latin typeface="Arial MT"/>
                <a:cs typeface="Arial MT"/>
              </a:rPr>
              <a:t>Energy</a:t>
            </a:r>
            <a:r>
              <a:rPr sz="1400" spc="-20" dirty="0">
                <a:solidFill>
                  <a:srgbClr val="1A1A1A"/>
                </a:solidFill>
                <a:latin typeface="Arial MT"/>
                <a:cs typeface="Arial MT"/>
              </a:rPr>
              <a:t> </a:t>
            </a:r>
            <a:r>
              <a:rPr sz="1400" spc="-65" dirty="0">
                <a:solidFill>
                  <a:srgbClr val="181818"/>
                </a:solidFill>
                <a:latin typeface="Arial MT"/>
                <a:cs typeface="Arial MT"/>
              </a:rPr>
              <a:t>Kids</a:t>
            </a:r>
            <a:r>
              <a:rPr sz="1400" spc="80" dirty="0">
                <a:solidFill>
                  <a:srgbClr val="181818"/>
                </a:solidFill>
                <a:latin typeface="Arial MT"/>
                <a:cs typeface="Arial MT"/>
              </a:rPr>
              <a:t> </a:t>
            </a:r>
            <a:r>
              <a:rPr sz="1400" spc="-75" dirty="0">
                <a:solidFill>
                  <a:srgbClr val="212121"/>
                </a:solidFill>
                <a:latin typeface="Arial MT"/>
                <a:cs typeface="Arial MT"/>
              </a:rPr>
              <a:t>-</a:t>
            </a:r>
            <a:r>
              <a:rPr sz="1400" spc="-25" dirty="0">
                <a:solidFill>
                  <a:srgbClr val="212121"/>
                </a:solidFill>
                <a:latin typeface="Arial MT"/>
                <a:cs typeface="Arial MT"/>
              </a:rPr>
              <a:t>...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055663" y="673646"/>
            <a:ext cx="1687830" cy="232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dirty="0">
                <a:solidFill>
                  <a:srgbClr val="181818"/>
                </a:solidFill>
                <a:latin typeface="Arial MT"/>
                <a:cs typeface="Arial MT"/>
              </a:rPr>
              <a:t>@</a:t>
            </a:r>
            <a:r>
              <a:rPr sz="1350" spc="400" dirty="0">
                <a:solidFill>
                  <a:srgbClr val="181818"/>
                </a:solidFill>
                <a:latin typeface="Arial MT"/>
                <a:cs typeface="Arial MT"/>
              </a:rPr>
              <a:t> </a:t>
            </a:r>
            <a:r>
              <a:rPr sz="1350" spc="-45" dirty="0">
                <a:solidFill>
                  <a:srgbClr val="0C0C0C"/>
                </a:solidFill>
                <a:latin typeface="Arial MT"/>
                <a:cs typeface="Arial MT"/>
              </a:rPr>
              <a:t>Berita</a:t>
            </a:r>
            <a:r>
              <a:rPr sz="1350" spc="-25" dirty="0">
                <a:solidFill>
                  <a:srgbClr val="0C0C0C"/>
                </a:solidFill>
                <a:latin typeface="Arial MT"/>
                <a:cs typeface="Arial MT"/>
              </a:rPr>
              <a:t> </a:t>
            </a:r>
            <a:r>
              <a:rPr sz="1350" spc="-30" dirty="0">
                <a:solidFill>
                  <a:srgbClr val="111111"/>
                </a:solidFill>
                <a:latin typeface="Arial MT"/>
                <a:cs typeface="Arial MT"/>
              </a:rPr>
              <a:t>Otomotif</a:t>
            </a:r>
            <a:r>
              <a:rPr sz="1350" spc="-35" dirty="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sz="1350" spc="-20" dirty="0">
                <a:solidFill>
                  <a:srgbClr val="1A1A1A"/>
                </a:solidFill>
                <a:latin typeface="Arial MT"/>
                <a:cs typeface="Arial MT"/>
              </a:rPr>
              <a:t>In...</a:t>
            </a:r>
            <a:endParaRPr sz="135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134713" y="1539994"/>
            <a:ext cx="789305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spc="-90" dirty="0">
                <a:latin typeface="Arial MT"/>
                <a:cs typeface="Arial MT"/>
              </a:rPr>
              <a:t>Beranda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117227" y="1539994"/>
            <a:ext cx="480695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spc="-65" dirty="0">
                <a:latin typeface="Arial MT"/>
                <a:cs typeface="Arial MT"/>
              </a:rPr>
              <a:t>Profil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999765" y="1539994"/>
            <a:ext cx="771525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spc="-120" dirty="0">
                <a:latin typeface="Arial MT"/>
                <a:cs typeface="Arial MT"/>
              </a:rPr>
              <a:t>WebGIS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174199" y="1539994"/>
            <a:ext cx="767080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spc="-85" dirty="0">
                <a:latin typeface="Arial MT"/>
                <a:cs typeface="Arial MT"/>
              </a:rPr>
              <a:t>Laporan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336145" y="1539994"/>
            <a:ext cx="969010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spc="-80" dirty="0">
                <a:latin typeface="Arial MT"/>
                <a:cs typeface="Arial MT"/>
              </a:rPr>
              <a:t>Monitoring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714769" y="1539994"/>
            <a:ext cx="834390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spc="-70" dirty="0">
                <a:latin typeface="Arial MT"/>
                <a:cs typeface="Arial MT"/>
              </a:rPr>
              <a:t>Publikasi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945983" y="1539994"/>
            <a:ext cx="564515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spc="-70" dirty="0">
                <a:latin typeface="Arial MT"/>
                <a:cs typeface="Arial MT"/>
              </a:rPr>
              <a:t>Galeri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898602" y="1539994"/>
            <a:ext cx="1059180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spc="-95" dirty="0">
                <a:latin typeface="Arial MT"/>
                <a:cs typeface="Arial MT"/>
              </a:rPr>
              <a:t>Pengaduan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3151001" y="1539994"/>
            <a:ext cx="654685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spc="-80" dirty="0">
                <a:latin typeface="Arial MT"/>
                <a:cs typeface="Arial MT"/>
              </a:rPr>
              <a:t>Kontak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054150" y="2005386"/>
            <a:ext cx="539115" cy="864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145" marR="5080" indent="-5080">
              <a:lnSpc>
                <a:spcPct val="152900"/>
              </a:lnSpc>
              <a:spcBef>
                <a:spcPts val="95"/>
              </a:spcBef>
            </a:pPr>
            <a:r>
              <a:rPr sz="1800" spc="-20" dirty="0">
                <a:latin typeface="Arial MT"/>
                <a:cs typeface="Arial MT"/>
              </a:rPr>
              <a:t>Foto </a:t>
            </a:r>
            <a:r>
              <a:rPr sz="1800" spc="-135" dirty="0">
                <a:latin typeface="Arial MT"/>
                <a:cs typeface="Arial MT"/>
              </a:rPr>
              <a:t>Video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6396093" y="143460"/>
            <a:ext cx="1571625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spc="-110" dirty="0">
                <a:solidFill>
                  <a:srgbClr val="0F0F0F"/>
                </a:solidFill>
                <a:latin typeface="Arial MT"/>
                <a:cs typeface="Arial MT"/>
              </a:rPr>
              <a:t>Relaunch</a:t>
            </a:r>
            <a:r>
              <a:rPr sz="1500" spc="40" dirty="0">
                <a:solidFill>
                  <a:srgbClr val="0F0F0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62626"/>
                </a:solidFill>
                <a:latin typeface="Arial MT"/>
                <a:cs typeface="Arial MT"/>
              </a:rPr>
              <a:t>to</a:t>
            </a:r>
            <a:r>
              <a:rPr sz="1500" spc="-35" dirty="0">
                <a:solidFill>
                  <a:srgbClr val="262626"/>
                </a:solidFill>
                <a:latin typeface="Arial MT"/>
                <a:cs typeface="Arial MT"/>
              </a:rPr>
              <a:t> </a:t>
            </a:r>
            <a:r>
              <a:rPr sz="1500" spc="-60" dirty="0">
                <a:solidFill>
                  <a:srgbClr val="1F1F1F"/>
                </a:solidFill>
                <a:latin typeface="Arial MT"/>
                <a:cs typeface="Arial MT"/>
              </a:rPr>
              <a:t>update</a:t>
            </a:r>
            <a:r>
              <a:rPr sz="1500" spc="-60" dirty="0">
                <a:solidFill>
                  <a:srgbClr val="242424"/>
                </a:solidFill>
                <a:latin typeface="Arial MT"/>
                <a:cs typeface="Arial MT"/>
              </a:rPr>
              <a:t>,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6245178" y="660905"/>
            <a:ext cx="118745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spc="-50" dirty="0">
                <a:solidFill>
                  <a:srgbClr val="0F0F0F"/>
                </a:solidFill>
                <a:latin typeface="Arial MT"/>
                <a:cs typeface="Arial MT"/>
              </a:rPr>
              <a:t>»</a:t>
            </a:r>
            <a:endParaRPr sz="1450">
              <a:latin typeface="Arial MT"/>
              <a:cs typeface="Arial M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7138955" y="660905"/>
            <a:ext cx="1034415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spc="-95" dirty="0">
                <a:solidFill>
                  <a:srgbClr val="111111"/>
                </a:solidFill>
                <a:latin typeface="Arial MT"/>
                <a:cs typeface="Arial MT"/>
              </a:rPr>
              <a:t>All</a:t>
            </a:r>
            <a:r>
              <a:rPr sz="1450" spc="-55" dirty="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sz="1450" spc="-114" dirty="0">
                <a:solidFill>
                  <a:srgbClr val="1C1C1C"/>
                </a:solidFill>
                <a:latin typeface="Arial MT"/>
                <a:cs typeface="Arial MT"/>
              </a:rPr>
              <a:t>Bookmarks</a:t>
            </a:r>
            <a:endParaRPr sz="14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135D9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28700" y="0"/>
            <a:ext cx="17735550" cy="10763250"/>
            <a:chOff x="1028700" y="0"/>
            <a:chExt cx="17735550" cy="107632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544550" y="0"/>
              <a:ext cx="4743450" cy="1028699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28700" y="3857625"/>
              <a:ext cx="14582775" cy="5086350"/>
            </a:xfrm>
            <a:custGeom>
              <a:avLst/>
              <a:gdLst/>
              <a:ahLst/>
              <a:cxnLst/>
              <a:rect l="l" t="t" r="r" b="b"/>
              <a:pathLst>
                <a:path w="14582775" h="5086350">
                  <a:moveTo>
                    <a:pt x="14548485" y="0"/>
                  </a:moveTo>
                  <a:lnTo>
                    <a:pt x="34251" y="0"/>
                  </a:lnTo>
                  <a:lnTo>
                    <a:pt x="20922" y="2696"/>
                  </a:lnTo>
                  <a:lnTo>
                    <a:pt x="10034" y="10048"/>
                  </a:lnTo>
                  <a:lnTo>
                    <a:pt x="2692" y="20949"/>
                  </a:lnTo>
                  <a:lnTo>
                    <a:pt x="0" y="34289"/>
                  </a:lnTo>
                  <a:lnTo>
                    <a:pt x="0" y="5052060"/>
                  </a:lnTo>
                  <a:lnTo>
                    <a:pt x="2692" y="5065400"/>
                  </a:lnTo>
                  <a:lnTo>
                    <a:pt x="10034" y="5076301"/>
                  </a:lnTo>
                  <a:lnTo>
                    <a:pt x="20922" y="5083653"/>
                  </a:lnTo>
                  <a:lnTo>
                    <a:pt x="34251" y="5086350"/>
                  </a:lnTo>
                  <a:lnTo>
                    <a:pt x="14548485" y="5086350"/>
                  </a:lnTo>
                  <a:lnTo>
                    <a:pt x="14561825" y="5083653"/>
                  </a:lnTo>
                  <a:lnTo>
                    <a:pt x="14572726" y="5076301"/>
                  </a:lnTo>
                  <a:lnTo>
                    <a:pt x="14580078" y="5065400"/>
                  </a:lnTo>
                  <a:lnTo>
                    <a:pt x="14582775" y="5052060"/>
                  </a:lnTo>
                  <a:lnTo>
                    <a:pt x="14582775" y="34289"/>
                  </a:lnTo>
                  <a:lnTo>
                    <a:pt x="14580078" y="20949"/>
                  </a:lnTo>
                  <a:lnTo>
                    <a:pt x="14572726" y="10048"/>
                  </a:lnTo>
                  <a:lnTo>
                    <a:pt x="14561825" y="2696"/>
                  </a:lnTo>
                  <a:lnTo>
                    <a:pt x="14548485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573375" y="7943850"/>
              <a:ext cx="2714625" cy="2343150"/>
            </a:xfrm>
            <a:custGeom>
              <a:avLst/>
              <a:gdLst/>
              <a:ahLst/>
              <a:cxnLst/>
              <a:rect l="l" t="t" r="r" b="b"/>
              <a:pathLst>
                <a:path w="2714625" h="2343150">
                  <a:moveTo>
                    <a:pt x="2714625" y="28504"/>
                  </a:moveTo>
                  <a:lnTo>
                    <a:pt x="2635244" y="17363"/>
                  </a:lnTo>
                  <a:lnTo>
                    <a:pt x="2588028" y="12096"/>
                  </a:lnTo>
                  <a:lnTo>
                    <a:pt x="2540534" y="7767"/>
                  </a:lnTo>
                  <a:lnTo>
                    <a:pt x="2492773" y="4383"/>
                  </a:lnTo>
                  <a:lnTo>
                    <a:pt x="2444753" y="1954"/>
                  </a:lnTo>
                  <a:lnTo>
                    <a:pt x="2396484" y="490"/>
                  </a:lnTo>
                  <a:lnTo>
                    <a:pt x="2347976" y="0"/>
                  </a:lnTo>
                  <a:lnTo>
                    <a:pt x="2299462" y="490"/>
                  </a:lnTo>
                  <a:lnTo>
                    <a:pt x="2251189" y="1954"/>
                  </a:lnTo>
                  <a:lnTo>
                    <a:pt x="2203165" y="4383"/>
                  </a:lnTo>
                  <a:lnTo>
                    <a:pt x="2155399" y="7767"/>
                  </a:lnTo>
                  <a:lnTo>
                    <a:pt x="2107901" y="12096"/>
                  </a:lnTo>
                  <a:lnTo>
                    <a:pt x="2060681" y="17363"/>
                  </a:lnTo>
                  <a:lnTo>
                    <a:pt x="2013747" y="23556"/>
                  </a:lnTo>
                  <a:lnTo>
                    <a:pt x="1967111" y="30666"/>
                  </a:lnTo>
                  <a:lnTo>
                    <a:pt x="1920779" y="38685"/>
                  </a:lnTo>
                  <a:lnTo>
                    <a:pt x="1874763" y="47602"/>
                  </a:lnTo>
                  <a:lnTo>
                    <a:pt x="1829072" y="57409"/>
                  </a:lnTo>
                  <a:lnTo>
                    <a:pt x="1783715" y="68095"/>
                  </a:lnTo>
                  <a:lnTo>
                    <a:pt x="1738701" y="79652"/>
                  </a:lnTo>
                  <a:lnTo>
                    <a:pt x="1694041" y="92070"/>
                  </a:lnTo>
                  <a:lnTo>
                    <a:pt x="1649742" y="105339"/>
                  </a:lnTo>
                  <a:lnTo>
                    <a:pt x="1605816" y="119451"/>
                  </a:lnTo>
                  <a:lnTo>
                    <a:pt x="1562271" y="134395"/>
                  </a:lnTo>
                  <a:lnTo>
                    <a:pt x="1519117" y="150162"/>
                  </a:lnTo>
                  <a:lnTo>
                    <a:pt x="1476362" y="166744"/>
                  </a:lnTo>
                  <a:lnTo>
                    <a:pt x="1434018" y="184130"/>
                  </a:lnTo>
                  <a:lnTo>
                    <a:pt x="1392093" y="202311"/>
                  </a:lnTo>
                  <a:lnTo>
                    <a:pt x="1350596" y="221277"/>
                  </a:lnTo>
                  <a:lnTo>
                    <a:pt x="1309537" y="241020"/>
                  </a:lnTo>
                  <a:lnTo>
                    <a:pt x="1268925" y="261529"/>
                  </a:lnTo>
                  <a:lnTo>
                    <a:pt x="1228770" y="282796"/>
                  </a:lnTo>
                  <a:lnTo>
                    <a:pt x="1189082" y="304811"/>
                  </a:lnTo>
                  <a:lnTo>
                    <a:pt x="1149869" y="327564"/>
                  </a:lnTo>
                  <a:lnTo>
                    <a:pt x="1111142" y="351047"/>
                  </a:lnTo>
                  <a:lnTo>
                    <a:pt x="1072909" y="375249"/>
                  </a:lnTo>
                  <a:lnTo>
                    <a:pt x="1035180" y="400161"/>
                  </a:lnTo>
                  <a:lnTo>
                    <a:pt x="997964" y="425774"/>
                  </a:lnTo>
                  <a:lnTo>
                    <a:pt x="961272" y="452079"/>
                  </a:lnTo>
                  <a:lnTo>
                    <a:pt x="925111" y="479065"/>
                  </a:lnTo>
                  <a:lnTo>
                    <a:pt x="889493" y="506725"/>
                  </a:lnTo>
                  <a:lnTo>
                    <a:pt x="854426" y="535047"/>
                  </a:lnTo>
                  <a:lnTo>
                    <a:pt x="819919" y="564023"/>
                  </a:lnTo>
                  <a:lnTo>
                    <a:pt x="785983" y="593643"/>
                  </a:lnTo>
                  <a:lnTo>
                    <a:pt x="752626" y="623898"/>
                  </a:lnTo>
                  <a:lnTo>
                    <a:pt x="719858" y="654779"/>
                  </a:lnTo>
                  <a:lnTo>
                    <a:pt x="687689" y="686276"/>
                  </a:lnTo>
                  <a:lnTo>
                    <a:pt x="656127" y="718379"/>
                  </a:lnTo>
                  <a:lnTo>
                    <a:pt x="625183" y="751080"/>
                  </a:lnTo>
                  <a:lnTo>
                    <a:pt x="594865" y="784368"/>
                  </a:lnTo>
                  <a:lnTo>
                    <a:pt x="565184" y="818235"/>
                  </a:lnTo>
                  <a:lnTo>
                    <a:pt x="536148" y="852670"/>
                  </a:lnTo>
                  <a:lnTo>
                    <a:pt x="507768" y="887665"/>
                  </a:lnTo>
                  <a:lnTo>
                    <a:pt x="480052" y="923211"/>
                  </a:lnTo>
                  <a:lnTo>
                    <a:pt x="453010" y="959297"/>
                  </a:lnTo>
                  <a:lnTo>
                    <a:pt x="426651" y="995914"/>
                  </a:lnTo>
                  <a:lnTo>
                    <a:pt x="400985" y="1033053"/>
                  </a:lnTo>
                  <a:lnTo>
                    <a:pt x="376021" y="1070704"/>
                  </a:lnTo>
                  <a:lnTo>
                    <a:pt x="351769" y="1108859"/>
                  </a:lnTo>
                  <a:lnTo>
                    <a:pt x="328239" y="1147507"/>
                  </a:lnTo>
                  <a:lnTo>
                    <a:pt x="305438" y="1186639"/>
                  </a:lnTo>
                  <a:lnTo>
                    <a:pt x="283378" y="1226246"/>
                  </a:lnTo>
                  <a:lnTo>
                    <a:pt x="262068" y="1266318"/>
                  </a:lnTo>
                  <a:lnTo>
                    <a:pt x="241516" y="1306846"/>
                  </a:lnTo>
                  <a:lnTo>
                    <a:pt x="221733" y="1347820"/>
                  </a:lnTo>
                  <a:lnTo>
                    <a:pt x="202727" y="1389232"/>
                  </a:lnTo>
                  <a:lnTo>
                    <a:pt x="184509" y="1431071"/>
                  </a:lnTo>
                  <a:lnTo>
                    <a:pt x="167087" y="1473329"/>
                  </a:lnTo>
                  <a:lnTo>
                    <a:pt x="150471" y="1515995"/>
                  </a:lnTo>
                  <a:lnTo>
                    <a:pt x="134671" y="1559060"/>
                  </a:lnTo>
                  <a:lnTo>
                    <a:pt x="119696" y="1602516"/>
                  </a:lnTo>
                  <a:lnTo>
                    <a:pt x="105556" y="1646352"/>
                  </a:lnTo>
                  <a:lnTo>
                    <a:pt x="92259" y="1690559"/>
                  </a:lnTo>
                  <a:lnTo>
                    <a:pt x="79816" y="1735128"/>
                  </a:lnTo>
                  <a:lnTo>
                    <a:pt x="68235" y="1780049"/>
                  </a:lnTo>
                  <a:lnTo>
                    <a:pt x="57527" y="1825313"/>
                  </a:lnTo>
                  <a:lnTo>
                    <a:pt x="47700" y="1870910"/>
                  </a:lnTo>
                  <a:lnTo>
                    <a:pt x="38764" y="1916832"/>
                  </a:lnTo>
                  <a:lnTo>
                    <a:pt x="30729" y="1963068"/>
                  </a:lnTo>
                  <a:lnTo>
                    <a:pt x="23604" y="2009609"/>
                  </a:lnTo>
                  <a:lnTo>
                    <a:pt x="17398" y="2056446"/>
                  </a:lnTo>
                  <a:lnTo>
                    <a:pt x="12121" y="2103569"/>
                  </a:lnTo>
                  <a:lnTo>
                    <a:pt x="7783" y="2150969"/>
                  </a:lnTo>
                  <a:lnTo>
                    <a:pt x="4392" y="2198636"/>
                  </a:lnTo>
                  <a:lnTo>
                    <a:pt x="1958" y="2246562"/>
                  </a:lnTo>
                  <a:lnTo>
                    <a:pt x="491" y="2294736"/>
                  </a:lnTo>
                  <a:lnTo>
                    <a:pt x="0" y="2343150"/>
                  </a:lnTo>
                </a:path>
              </a:pathLst>
            </a:custGeom>
            <a:ln w="9525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943600" y="4181475"/>
              <a:ext cx="4762500" cy="4410075"/>
            </a:xfrm>
            <a:custGeom>
              <a:avLst/>
              <a:gdLst/>
              <a:ahLst/>
              <a:cxnLst/>
              <a:rect l="l" t="t" r="r" b="b"/>
              <a:pathLst>
                <a:path w="4762500" h="4410075">
                  <a:moveTo>
                    <a:pt x="0" y="0"/>
                  </a:moveTo>
                  <a:lnTo>
                    <a:pt x="0" y="4410075"/>
                  </a:lnTo>
                </a:path>
                <a:path w="4762500" h="4410075">
                  <a:moveTo>
                    <a:pt x="4762500" y="0"/>
                  </a:moveTo>
                  <a:lnTo>
                    <a:pt x="4762500" y="4410075"/>
                  </a:lnTo>
                </a:path>
              </a:pathLst>
            </a:custGeom>
            <a:ln w="38100">
              <a:solidFill>
                <a:srgbClr val="135D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868561" y="4208525"/>
              <a:ext cx="10847705" cy="1400175"/>
            </a:xfrm>
            <a:custGeom>
              <a:avLst/>
              <a:gdLst/>
              <a:ahLst/>
              <a:cxnLst/>
              <a:rect l="l" t="t" r="r" b="b"/>
              <a:pathLst>
                <a:path w="10847705" h="1400175">
                  <a:moveTo>
                    <a:pt x="378815" y="1003300"/>
                  </a:moveTo>
                  <a:lnTo>
                    <a:pt x="376364" y="990600"/>
                  </a:lnTo>
                  <a:lnTo>
                    <a:pt x="368592" y="977900"/>
                  </a:lnTo>
                  <a:lnTo>
                    <a:pt x="325780" y="977900"/>
                  </a:lnTo>
                  <a:lnTo>
                    <a:pt x="320294" y="990600"/>
                  </a:lnTo>
                  <a:lnTo>
                    <a:pt x="314134" y="990600"/>
                  </a:lnTo>
                  <a:lnTo>
                    <a:pt x="223520" y="1104900"/>
                  </a:lnTo>
                  <a:lnTo>
                    <a:pt x="212763" y="1092200"/>
                  </a:lnTo>
                  <a:lnTo>
                    <a:pt x="203860" y="1079500"/>
                  </a:lnTo>
                  <a:lnTo>
                    <a:pt x="195072" y="1079500"/>
                  </a:lnTo>
                  <a:lnTo>
                    <a:pt x="177507" y="1054100"/>
                  </a:lnTo>
                  <a:lnTo>
                    <a:pt x="166522" y="1054100"/>
                  </a:lnTo>
                  <a:lnTo>
                    <a:pt x="154851" y="1041400"/>
                  </a:lnTo>
                  <a:lnTo>
                    <a:pt x="142938" y="1054100"/>
                  </a:lnTo>
                  <a:lnTo>
                    <a:pt x="126276" y="1054100"/>
                  </a:lnTo>
                  <a:lnTo>
                    <a:pt x="122770" y="1066800"/>
                  </a:lnTo>
                  <a:lnTo>
                    <a:pt x="122504" y="1079500"/>
                  </a:lnTo>
                  <a:lnTo>
                    <a:pt x="123367" y="1079500"/>
                  </a:lnTo>
                  <a:lnTo>
                    <a:pt x="125628" y="1092200"/>
                  </a:lnTo>
                  <a:lnTo>
                    <a:pt x="129184" y="1092200"/>
                  </a:lnTo>
                  <a:lnTo>
                    <a:pt x="133972" y="1104900"/>
                  </a:lnTo>
                  <a:lnTo>
                    <a:pt x="167246" y="1130300"/>
                  </a:lnTo>
                  <a:lnTo>
                    <a:pt x="183997" y="1155700"/>
                  </a:lnTo>
                  <a:lnTo>
                    <a:pt x="200774" y="1168400"/>
                  </a:lnTo>
                  <a:lnTo>
                    <a:pt x="206133" y="1168400"/>
                  </a:lnTo>
                  <a:lnTo>
                    <a:pt x="212344" y="1181100"/>
                  </a:lnTo>
                  <a:lnTo>
                    <a:pt x="242709" y="1181100"/>
                  </a:lnTo>
                  <a:lnTo>
                    <a:pt x="248996" y="1168400"/>
                  </a:lnTo>
                  <a:lnTo>
                    <a:pt x="254190" y="1168400"/>
                  </a:lnTo>
                  <a:lnTo>
                    <a:pt x="266750" y="1155700"/>
                  </a:lnTo>
                  <a:lnTo>
                    <a:pt x="279311" y="1130300"/>
                  </a:lnTo>
                  <a:lnTo>
                    <a:pt x="304431" y="1104900"/>
                  </a:lnTo>
                  <a:lnTo>
                    <a:pt x="338797" y="1066800"/>
                  </a:lnTo>
                  <a:lnTo>
                    <a:pt x="353352" y="1041400"/>
                  </a:lnTo>
                  <a:lnTo>
                    <a:pt x="360616" y="1041400"/>
                  </a:lnTo>
                  <a:lnTo>
                    <a:pt x="367880" y="1028700"/>
                  </a:lnTo>
                  <a:lnTo>
                    <a:pt x="375983" y="1016000"/>
                  </a:lnTo>
                  <a:lnTo>
                    <a:pt x="378815" y="1003300"/>
                  </a:lnTo>
                  <a:close/>
                </a:path>
                <a:path w="10847705" h="1400175">
                  <a:moveTo>
                    <a:pt x="378993" y="508000"/>
                  </a:moveTo>
                  <a:lnTo>
                    <a:pt x="377939" y="508000"/>
                  </a:lnTo>
                  <a:lnTo>
                    <a:pt x="373748" y="495300"/>
                  </a:lnTo>
                  <a:lnTo>
                    <a:pt x="367157" y="495300"/>
                  </a:lnTo>
                  <a:lnTo>
                    <a:pt x="356577" y="482600"/>
                  </a:lnTo>
                  <a:lnTo>
                    <a:pt x="334175" y="482600"/>
                  </a:lnTo>
                  <a:lnTo>
                    <a:pt x="325056" y="495300"/>
                  </a:lnTo>
                  <a:lnTo>
                    <a:pt x="320649" y="495300"/>
                  </a:lnTo>
                  <a:lnTo>
                    <a:pt x="312534" y="508000"/>
                  </a:lnTo>
                  <a:lnTo>
                    <a:pt x="222808" y="622300"/>
                  </a:lnTo>
                  <a:lnTo>
                    <a:pt x="211886" y="609600"/>
                  </a:lnTo>
                  <a:lnTo>
                    <a:pt x="202717" y="596900"/>
                  </a:lnTo>
                  <a:lnTo>
                    <a:pt x="184569" y="571500"/>
                  </a:lnTo>
                  <a:lnTo>
                    <a:pt x="175399" y="571500"/>
                  </a:lnTo>
                  <a:lnTo>
                    <a:pt x="169303" y="558800"/>
                  </a:lnTo>
                  <a:lnTo>
                    <a:pt x="136994" y="558800"/>
                  </a:lnTo>
                  <a:lnTo>
                    <a:pt x="131381" y="571500"/>
                  </a:lnTo>
                  <a:lnTo>
                    <a:pt x="124650" y="571500"/>
                  </a:lnTo>
                  <a:lnTo>
                    <a:pt x="122389" y="584200"/>
                  </a:lnTo>
                  <a:lnTo>
                    <a:pt x="124625" y="596900"/>
                  </a:lnTo>
                  <a:lnTo>
                    <a:pt x="131318" y="609600"/>
                  </a:lnTo>
                  <a:lnTo>
                    <a:pt x="152133" y="635000"/>
                  </a:lnTo>
                  <a:lnTo>
                    <a:pt x="171030" y="647700"/>
                  </a:lnTo>
                  <a:lnTo>
                    <a:pt x="188544" y="660400"/>
                  </a:lnTo>
                  <a:lnTo>
                    <a:pt x="205181" y="685800"/>
                  </a:lnTo>
                  <a:lnTo>
                    <a:pt x="218528" y="685800"/>
                  </a:lnTo>
                  <a:lnTo>
                    <a:pt x="226695" y="698500"/>
                  </a:lnTo>
                  <a:lnTo>
                    <a:pt x="228282" y="698500"/>
                  </a:lnTo>
                  <a:lnTo>
                    <a:pt x="235369" y="685800"/>
                  </a:lnTo>
                  <a:lnTo>
                    <a:pt x="247650" y="685800"/>
                  </a:lnTo>
                  <a:lnTo>
                    <a:pt x="252425" y="673100"/>
                  </a:lnTo>
                  <a:lnTo>
                    <a:pt x="262534" y="660400"/>
                  </a:lnTo>
                  <a:lnTo>
                    <a:pt x="293319" y="622300"/>
                  </a:lnTo>
                  <a:lnTo>
                    <a:pt x="339267" y="571500"/>
                  </a:lnTo>
                  <a:lnTo>
                    <a:pt x="360934" y="546100"/>
                  </a:lnTo>
                  <a:lnTo>
                    <a:pt x="371589" y="533400"/>
                  </a:lnTo>
                  <a:lnTo>
                    <a:pt x="375196" y="533400"/>
                  </a:lnTo>
                  <a:lnTo>
                    <a:pt x="377659" y="520700"/>
                  </a:lnTo>
                  <a:lnTo>
                    <a:pt x="378942" y="520700"/>
                  </a:lnTo>
                  <a:lnTo>
                    <a:pt x="378993" y="508000"/>
                  </a:lnTo>
                  <a:close/>
                </a:path>
                <a:path w="10847705" h="1400175">
                  <a:moveTo>
                    <a:pt x="379450" y="749300"/>
                  </a:moveTo>
                  <a:lnTo>
                    <a:pt x="375996" y="749300"/>
                  </a:lnTo>
                  <a:lnTo>
                    <a:pt x="368846" y="736600"/>
                  </a:lnTo>
                  <a:lnTo>
                    <a:pt x="368655" y="736600"/>
                  </a:lnTo>
                  <a:lnTo>
                    <a:pt x="358838" y="723900"/>
                  </a:lnTo>
                  <a:lnTo>
                    <a:pt x="337134" y="723900"/>
                  </a:lnTo>
                  <a:lnTo>
                    <a:pt x="327875" y="736600"/>
                  </a:lnTo>
                  <a:lnTo>
                    <a:pt x="323088" y="736600"/>
                  </a:lnTo>
                  <a:lnTo>
                    <a:pt x="318604" y="749300"/>
                  </a:lnTo>
                  <a:lnTo>
                    <a:pt x="314490" y="749300"/>
                  </a:lnTo>
                  <a:lnTo>
                    <a:pt x="223520" y="863600"/>
                  </a:lnTo>
                  <a:lnTo>
                    <a:pt x="212763" y="850900"/>
                  </a:lnTo>
                  <a:lnTo>
                    <a:pt x="186613" y="825500"/>
                  </a:lnTo>
                  <a:lnTo>
                    <a:pt x="178041" y="812800"/>
                  </a:lnTo>
                  <a:lnTo>
                    <a:pt x="171894" y="812800"/>
                  </a:lnTo>
                  <a:lnTo>
                    <a:pt x="160820" y="800100"/>
                  </a:lnTo>
                  <a:lnTo>
                    <a:pt x="137718" y="800100"/>
                  </a:lnTo>
                  <a:lnTo>
                    <a:pt x="128511" y="812800"/>
                  </a:lnTo>
                  <a:lnTo>
                    <a:pt x="123164" y="825500"/>
                  </a:lnTo>
                  <a:lnTo>
                    <a:pt x="122516" y="838200"/>
                  </a:lnTo>
                  <a:lnTo>
                    <a:pt x="126352" y="850900"/>
                  </a:lnTo>
                  <a:lnTo>
                    <a:pt x="134493" y="863600"/>
                  </a:lnTo>
                  <a:lnTo>
                    <a:pt x="181673" y="901700"/>
                  </a:lnTo>
                  <a:lnTo>
                    <a:pt x="197777" y="927100"/>
                  </a:lnTo>
                  <a:lnTo>
                    <a:pt x="210629" y="927100"/>
                  </a:lnTo>
                  <a:lnTo>
                    <a:pt x="218363" y="939800"/>
                  </a:lnTo>
                  <a:lnTo>
                    <a:pt x="236118" y="939800"/>
                  </a:lnTo>
                  <a:lnTo>
                    <a:pt x="243751" y="927100"/>
                  </a:lnTo>
                  <a:lnTo>
                    <a:pt x="250380" y="927100"/>
                  </a:lnTo>
                  <a:lnTo>
                    <a:pt x="255778" y="914400"/>
                  </a:lnTo>
                  <a:lnTo>
                    <a:pt x="283146" y="889000"/>
                  </a:lnTo>
                  <a:lnTo>
                    <a:pt x="301383" y="863600"/>
                  </a:lnTo>
                  <a:lnTo>
                    <a:pt x="310515" y="850900"/>
                  </a:lnTo>
                  <a:lnTo>
                    <a:pt x="337870" y="825500"/>
                  </a:lnTo>
                  <a:lnTo>
                    <a:pt x="365239" y="787400"/>
                  </a:lnTo>
                  <a:lnTo>
                    <a:pt x="370255" y="787400"/>
                  </a:lnTo>
                  <a:lnTo>
                    <a:pt x="372859" y="774700"/>
                  </a:lnTo>
                  <a:lnTo>
                    <a:pt x="374942" y="774700"/>
                  </a:lnTo>
                  <a:lnTo>
                    <a:pt x="379158" y="762000"/>
                  </a:lnTo>
                  <a:lnTo>
                    <a:pt x="379450" y="749300"/>
                  </a:lnTo>
                  <a:close/>
                </a:path>
                <a:path w="10847705" h="1400175">
                  <a:moveTo>
                    <a:pt x="1350822" y="469900"/>
                  </a:moveTo>
                  <a:lnTo>
                    <a:pt x="1268679" y="457200"/>
                  </a:lnTo>
                  <a:lnTo>
                    <a:pt x="1258277" y="412661"/>
                  </a:lnTo>
                  <a:lnTo>
                    <a:pt x="1258277" y="508000"/>
                  </a:lnTo>
                  <a:lnTo>
                    <a:pt x="1254544" y="520700"/>
                  </a:lnTo>
                  <a:lnTo>
                    <a:pt x="1235341" y="520700"/>
                  </a:lnTo>
                  <a:lnTo>
                    <a:pt x="1225918" y="533400"/>
                  </a:lnTo>
                  <a:lnTo>
                    <a:pt x="1216367" y="533400"/>
                  </a:lnTo>
                  <a:lnTo>
                    <a:pt x="1206982" y="520700"/>
                  </a:lnTo>
                  <a:lnTo>
                    <a:pt x="1203439" y="508000"/>
                  </a:lnTo>
                  <a:lnTo>
                    <a:pt x="1203744" y="495300"/>
                  </a:lnTo>
                  <a:lnTo>
                    <a:pt x="1208049" y="482600"/>
                  </a:lnTo>
                  <a:lnTo>
                    <a:pt x="1216494" y="469900"/>
                  </a:lnTo>
                  <a:lnTo>
                    <a:pt x="1224610" y="508000"/>
                  </a:lnTo>
                  <a:lnTo>
                    <a:pt x="1258277" y="508000"/>
                  </a:lnTo>
                  <a:lnTo>
                    <a:pt x="1258277" y="412661"/>
                  </a:lnTo>
                  <a:lnTo>
                    <a:pt x="1250886" y="381000"/>
                  </a:lnTo>
                  <a:lnTo>
                    <a:pt x="1241539" y="381000"/>
                  </a:lnTo>
                  <a:lnTo>
                    <a:pt x="1212811" y="393700"/>
                  </a:lnTo>
                  <a:lnTo>
                    <a:pt x="1168171" y="431800"/>
                  </a:lnTo>
                  <a:lnTo>
                    <a:pt x="1153922" y="469900"/>
                  </a:lnTo>
                  <a:lnTo>
                    <a:pt x="1147699" y="508000"/>
                  </a:lnTo>
                  <a:lnTo>
                    <a:pt x="1148461" y="520700"/>
                  </a:lnTo>
                  <a:lnTo>
                    <a:pt x="1151813" y="533400"/>
                  </a:lnTo>
                  <a:lnTo>
                    <a:pt x="1141577" y="546100"/>
                  </a:lnTo>
                  <a:lnTo>
                    <a:pt x="1107008" y="520700"/>
                  </a:lnTo>
                  <a:lnTo>
                    <a:pt x="1070038" y="508000"/>
                  </a:lnTo>
                  <a:lnTo>
                    <a:pt x="1030986" y="482600"/>
                  </a:lnTo>
                  <a:lnTo>
                    <a:pt x="990155" y="469900"/>
                  </a:lnTo>
                  <a:lnTo>
                    <a:pt x="990155" y="279400"/>
                  </a:lnTo>
                  <a:lnTo>
                    <a:pt x="986396" y="254000"/>
                  </a:lnTo>
                  <a:lnTo>
                    <a:pt x="984504" y="241300"/>
                  </a:lnTo>
                  <a:lnTo>
                    <a:pt x="967435" y="215900"/>
                  </a:lnTo>
                  <a:lnTo>
                    <a:pt x="938771" y="190500"/>
                  </a:lnTo>
                  <a:lnTo>
                    <a:pt x="928636" y="190500"/>
                  </a:lnTo>
                  <a:lnTo>
                    <a:pt x="928636" y="279400"/>
                  </a:lnTo>
                  <a:lnTo>
                    <a:pt x="928636" y="457200"/>
                  </a:lnTo>
                  <a:lnTo>
                    <a:pt x="836841" y="457200"/>
                  </a:lnTo>
                  <a:lnTo>
                    <a:pt x="748919" y="482600"/>
                  </a:lnTo>
                  <a:lnTo>
                    <a:pt x="707631" y="508000"/>
                  </a:lnTo>
                  <a:lnTo>
                    <a:pt x="668782" y="533400"/>
                  </a:lnTo>
                  <a:lnTo>
                    <a:pt x="632841" y="558800"/>
                  </a:lnTo>
                  <a:lnTo>
                    <a:pt x="456018" y="558800"/>
                  </a:lnTo>
                  <a:lnTo>
                    <a:pt x="447103" y="571500"/>
                  </a:lnTo>
                  <a:lnTo>
                    <a:pt x="441617" y="584200"/>
                  </a:lnTo>
                  <a:lnTo>
                    <a:pt x="440448" y="584200"/>
                  </a:lnTo>
                  <a:lnTo>
                    <a:pt x="443191" y="596900"/>
                  </a:lnTo>
                  <a:lnTo>
                    <a:pt x="448906" y="609600"/>
                  </a:lnTo>
                  <a:lnTo>
                    <a:pt x="456971" y="609600"/>
                  </a:lnTo>
                  <a:lnTo>
                    <a:pt x="466788" y="622300"/>
                  </a:lnTo>
                  <a:lnTo>
                    <a:pt x="578726" y="622300"/>
                  </a:lnTo>
                  <a:lnTo>
                    <a:pt x="552742" y="660400"/>
                  </a:lnTo>
                  <a:lnTo>
                    <a:pt x="532574" y="711200"/>
                  </a:lnTo>
                  <a:lnTo>
                    <a:pt x="518414" y="749300"/>
                  </a:lnTo>
                  <a:lnTo>
                    <a:pt x="510514" y="800100"/>
                  </a:lnTo>
                  <a:lnTo>
                    <a:pt x="455536" y="800100"/>
                  </a:lnTo>
                  <a:lnTo>
                    <a:pt x="446722" y="812800"/>
                  </a:lnTo>
                  <a:lnTo>
                    <a:pt x="441375" y="825500"/>
                  </a:lnTo>
                  <a:lnTo>
                    <a:pt x="440347" y="838200"/>
                  </a:lnTo>
                  <a:lnTo>
                    <a:pt x="443255" y="850900"/>
                  </a:lnTo>
                  <a:lnTo>
                    <a:pt x="449148" y="850900"/>
                  </a:lnTo>
                  <a:lnTo>
                    <a:pt x="457365" y="863600"/>
                  </a:lnTo>
                  <a:lnTo>
                    <a:pt x="509270" y="863600"/>
                  </a:lnTo>
                  <a:lnTo>
                    <a:pt x="515099" y="914400"/>
                  </a:lnTo>
                  <a:lnTo>
                    <a:pt x="526948" y="952500"/>
                  </a:lnTo>
                  <a:lnTo>
                    <a:pt x="544626" y="1003300"/>
                  </a:lnTo>
                  <a:lnTo>
                    <a:pt x="567969" y="1041400"/>
                  </a:lnTo>
                  <a:lnTo>
                    <a:pt x="465035" y="1041400"/>
                  </a:lnTo>
                  <a:lnTo>
                    <a:pt x="460984" y="1054100"/>
                  </a:lnTo>
                  <a:lnTo>
                    <a:pt x="452920" y="1054100"/>
                  </a:lnTo>
                  <a:lnTo>
                    <a:pt x="448106" y="1066800"/>
                  </a:lnTo>
                  <a:lnTo>
                    <a:pt x="444131" y="1066800"/>
                  </a:lnTo>
                  <a:lnTo>
                    <a:pt x="441058" y="1079500"/>
                  </a:lnTo>
                  <a:lnTo>
                    <a:pt x="439242" y="1079500"/>
                  </a:lnTo>
                  <a:lnTo>
                    <a:pt x="440156" y="1092200"/>
                  </a:lnTo>
                  <a:lnTo>
                    <a:pt x="443509" y="1092200"/>
                  </a:lnTo>
                  <a:lnTo>
                    <a:pt x="447916" y="1104900"/>
                  </a:lnTo>
                  <a:lnTo>
                    <a:pt x="616458" y="1104900"/>
                  </a:lnTo>
                  <a:lnTo>
                    <a:pt x="654392" y="1143000"/>
                  </a:lnTo>
                  <a:lnTo>
                    <a:pt x="696214" y="1168400"/>
                  </a:lnTo>
                  <a:lnTo>
                    <a:pt x="741273" y="1193800"/>
                  </a:lnTo>
                  <a:lnTo>
                    <a:pt x="788949" y="1206500"/>
                  </a:lnTo>
                  <a:lnTo>
                    <a:pt x="838631" y="1219200"/>
                  </a:lnTo>
                  <a:lnTo>
                    <a:pt x="928636" y="1219200"/>
                  </a:lnTo>
                  <a:lnTo>
                    <a:pt x="928636" y="1295400"/>
                  </a:lnTo>
                  <a:lnTo>
                    <a:pt x="927531" y="1308100"/>
                  </a:lnTo>
                  <a:lnTo>
                    <a:pt x="923505" y="1308100"/>
                  </a:lnTo>
                  <a:lnTo>
                    <a:pt x="915466" y="1320800"/>
                  </a:lnTo>
                  <a:lnTo>
                    <a:pt x="72936" y="1320800"/>
                  </a:lnTo>
                  <a:lnTo>
                    <a:pt x="66802" y="1308100"/>
                  </a:lnTo>
                  <a:lnTo>
                    <a:pt x="62458" y="1308100"/>
                  </a:lnTo>
                  <a:lnTo>
                    <a:pt x="60579" y="1295400"/>
                  </a:lnTo>
                  <a:lnTo>
                    <a:pt x="61518" y="1295400"/>
                  </a:lnTo>
                  <a:lnTo>
                    <a:pt x="61633" y="1104900"/>
                  </a:lnTo>
                  <a:lnTo>
                    <a:pt x="61696" y="279400"/>
                  </a:lnTo>
                  <a:lnTo>
                    <a:pt x="60490" y="266700"/>
                  </a:lnTo>
                  <a:lnTo>
                    <a:pt x="62306" y="266700"/>
                  </a:lnTo>
                  <a:lnTo>
                    <a:pt x="66802" y="254000"/>
                  </a:lnTo>
                  <a:lnTo>
                    <a:pt x="244322" y="254000"/>
                  </a:lnTo>
                  <a:lnTo>
                    <a:pt x="244322" y="266700"/>
                  </a:lnTo>
                  <a:lnTo>
                    <a:pt x="244500" y="266700"/>
                  </a:lnTo>
                  <a:lnTo>
                    <a:pt x="250571" y="304800"/>
                  </a:lnTo>
                  <a:lnTo>
                    <a:pt x="267233" y="330200"/>
                  </a:lnTo>
                  <a:lnTo>
                    <a:pt x="292011" y="342900"/>
                  </a:lnTo>
                  <a:lnTo>
                    <a:pt x="698182" y="342900"/>
                  </a:lnTo>
                  <a:lnTo>
                    <a:pt x="723023" y="330200"/>
                  </a:lnTo>
                  <a:lnTo>
                    <a:pt x="739736" y="304800"/>
                  </a:lnTo>
                  <a:lnTo>
                    <a:pt x="741768" y="292100"/>
                  </a:lnTo>
                  <a:lnTo>
                    <a:pt x="745832" y="266700"/>
                  </a:lnTo>
                  <a:lnTo>
                    <a:pt x="746023" y="266700"/>
                  </a:lnTo>
                  <a:lnTo>
                    <a:pt x="745832" y="254000"/>
                  </a:lnTo>
                  <a:lnTo>
                    <a:pt x="923480" y="254000"/>
                  </a:lnTo>
                  <a:lnTo>
                    <a:pt x="927696" y="266700"/>
                  </a:lnTo>
                  <a:lnTo>
                    <a:pt x="928636" y="279400"/>
                  </a:lnTo>
                  <a:lnTo>
                    <a:pt x="928636" y="190500"/>
                  </a:lnTo>
                  <a:lnTo>
                    <a:pt x="746188" y="190500"/>
                  </a:lnTo>
                  <a:lnTo>
                    <a:pt x="733818" y="152400"/>
                  </a:lnTo>
                  <a:lnTo>
                    <a:pt x="715200" y="127000"/>
                  </a:lnTo>
                  <a:lnTo>
                    <a:pt x="688327" y="114300"/>
                  </a:lnTo>
                  <a:lnTo>
                    <a:pt x="684314" y="114300"/>
                  </a:lnTo>
                  <a:lnTo>
                    <a:pt x="684314" y="203200"/>
                  </a:lnTo>
                  <a:lnTo>
                    <a:pt x="684314" y="266700"/>
                  </a:lnTo>
                  <a:lnTo>
                    <a:pt x="683031" y="279400"/>
                  </a:lnTo>
                  <a:lnTo>
                    <a:pt x="679094" y="279400"/>
                  </a:lnTo>
                  <a:lnTo>
                    <a:pt x="671944" y="292100"/>
                  </a:lnTo>
                  <a:lnTo>
                    <a:pt x="319100" y="292100"/>
                  </a:lnTo>
                  <a:lnTo>
                    <a:pt x="311124" y="279400"/>
                  </a:lnTo>
                  <a:lnTo>
                    <a:pt x="307124" y="279400"/>
                  </a:lnTo>
                  <a:lnTo>
                    <a:pt x="306019" y="254000"/>
                  </a:lnTo>
                  <a:lnTo>
                    <a:pt x="306019" y="203200"/>
                  </a:lnTo>
                  <a:lnTo>
                    <a:pt x="307301" y="190500"/>
                  </a:lnTo>
                  <a:lnTo>
                    <a:pt x="311188" y="177800"/>
                  </a:lnTo>
                  <a:lnTo>
                    <a:pt x="408127" y="177800"/>
                  </a:lnTo>
                  <a:lnTo>
                    <a:pt x="419188" y="165100"/>
                  </a:lnTo>
                  <a:lnTo>
                    <a:pt x="425627" y="152400"/>
                  </a:lnTo>
                  <a:lnTo>
                    <a:pt x="427990" y="139700"/>
                  </a:lnTo>
                  <a:lnTo>
                    <a:pt x="428180" y="139700"/>
                  </a:lnTo>
                  <a:lnTo>
                    <a:pt x="428040" y="127000"/>
                  </a:lnTo>
                  <a:lnTo>
                    <a:pt x="428320" y="114300"/>
                  </a:lnTo>
                  <a:lnTo>
                    <a:pt x="429044" y="114300"/>
                  </a:lnTo>
                  <a:lnTo>
                    <a:pt x="436206" y="88900"/>
                  </a:lnTo>
                  <a:lnTo>
                    <a:pt x="450672" y="76200"/>
                  </a:lnTo>
                  <a:lnTo>
                    <a:pt x="470662" y="63500"/>
                  </a:lnTo>
                  <a:lnTo>
                    <a:pt x="494449" y="50800"/>
                  </a:lnTo>
                  <a:lnTo>
                    <a:pt x="494995" y="50800"/>
                  </a:lnTo>
                  <a:lnTo>
                    <a:pt x="519087" y="63500"/>
                  </a:lnTo>
                  <a:lnTo>
                    <a:pt x="539369" y="76200"/>
                  </a:lnTo>
                  <a:lnTo>
                    <a:pt x="554037" y="88900"/>
                  </a:lnTo>
                  <a:lnTo>
                    <a:pt x="561263" y="114300"/>
                  </a:lnTo>
                  <a:lnTo>
                    <a:pt x="561975" y="114300"/>
                  </a:lnTo>
                  <a:lnTo>
                    <a:pt x="561975" y="127000"/>
                  </a:lnTo>
                  <a:lnTo>
                    <a:pt x="562152" y="127000"/>
                  </a:lnTo>
                  <a:lnTo>
                    <a:pt x="562152" y="139700"/>
                  </a:lnTo>
                  <a:lnTo>
                    <a:pt x="562317" y="139700"/>
                  </a:lnTo>
                  <a:lnTo>
                    <a:pt x="563664" y="152400"/>
                  </a:lnTo>
                  <a:lnTo>
                    <a:pt x="569226" y="165100"/>
                  </a:lnTo>
                  <a:lnTo>
                    <a:pt x="578154" y="177800"/>
                  </a:lnTo>
                  <a:lnTo>
                    <a:pt x="679069" y="177800"/>
                  </a:lnTo>
                  <a:lnTo>
                    <a:pt x="683044" y="190500"/>
                  </a:lnTo>
                  <a:lnTo>
                    <a:pt x="684314" y="203200"/>
                  </a:lnTo>
                  <a:lnTo>
                    <a:pt x="684314" y="114300"/>
                  </a:lnTo>
                  <a:lnTo>
                    <a:pt x="622782" y="114300"/>
                  </a:lnTo>
                  <a:lnTo>
                    <a:pt x="622261" y="101600"/>
                  </a:lnTo>
                  <a:lnTo>
                    <a:pt x="606894" y="63500"/>
                  </a:lnTo>
                  <a:lnTo>
                    <a:pt x="596341" y="50800"/>
                  </a:lnTo>
                  <a:lnTo>
                    <a:pt x="575221" y="25400"/>
                  </a:lnTo>
                  <a:lnTo>
                    <a:pt x="531787" y="0"/>
                  </a:lnTo>
                  <a:lnTo>
                    <a:pt x="443280" y="0"/>
                  </a:lnTo>
                  <a:lnTo>
                    <a:pt x="410908" y="25400"/>
                  </a:lnTo>
                  <a:lnTo>
                    <a:pt x="386054" y="50800"/>
                  </a:lnTo>
                  <a:lnTo>
                    <a:pt x="370725" y="88900"/>
                  </a:lnTo>
                  <a:lnTo>
                    <a:pt x="369862" y="88900"/>
                  </a:lnTo>
                  <a:lnTo>
                    <a:pt x="369227" y="101600"/>
                  </a:lnTo>
                  <a:lnTo>
                    <a:pt x="367880" y="101600"/>
                  </a:lnTo>
                  <a:lnTo>
                    <a:pt x="366826" y="114300"/>
                  </a:lnTo>
                  <a:lnTo>
                    <a:pt x="300647" y="114300"/>
                  </a:lnTo>
                  <a:lnTo>
                    <a:pt x="274154" y="127000"/>
                  </a:lnTo>
                  <a:lnTo>
                    <a:pt x="255803" y="152400"/>
                  </a:lnTo>
                  <a:lnTo>
                    <a:pt x="244322" y="190500"/>
                  </a:lnTo>
                  <a:lnTo>
                    <a:pt x="50863" y="190500"/>
                  </a:lnTo>
                  <a:lnTo>
                    <a:pt x="22821" y="215900"/>
                  </a:lnTo>
                  <a:lnTo>
                    <a:pt x="5753" y="241300"/>
                  </a:lnTo>
                  <a:lnTo>
                    <a:pt x="0" y="279400"/>
                  </a:lnTo>
                  <a:lnTo>
                    <a:pt x="0" y="1295400"/>
                  </a:lnTo>
                  <a:lnTo>
                    <a:pt x="3441" y="1320800"/>
                  </a:lnTo>
                  <a:lnTo>
                    <a:pt x="18275" y="1346200"/>
                  </a:lnTo>
                  <a:lnTo>
                    <a:pt x="42164" y="1371600"/>
                  </a:lnTo>
                  <a:lnTo>
                    <a:pt x="939177" y="1371600"/>
                  </a:lnTo>
                  <a:lnTo>
                    <a:pt x="967384" y="1358900"/>
                  </a:lnTo>
                  <a:lnTo>
                    <a:pt x="984542" y="1320800"/>
                  </a:lnTo>
                  <a:lnTo>
                    <a:pt x="990346" y="1282700"/>
                  </a:lnTo>
                  <a:lnTo>
                    <a:pt x="990346" y="1206500"/>
                  </a:lnTo>
                  <a:lnTo>
                    <a:pt x="1035240" y="1193800"/>
                  </a:lnTo>
                  <a:lnTo>
                    <a:pt x="1077239" y="1168400"/>
                  </a:lnTo>
                  <a:lnTo>
                    <a:pt x="1116025" y="1155700"/>
                  </a:lnTo>
                  <a:lnTo>
                    <a:pt x="1151255" y="1117600"/>
                  </a:lnTo>
                  <a:lnTo>
                    <a:pt x="1182611" y="1092200"/>
                  </a:lnTo>
                  <a:lnTo>
                    <a:pt x="1209751" y="1054100"/>
                  </a:lnTo>
                  <a:lnTo>
                    <a:pt x="1232344" y="1003300"/>
                  </a:lnTo>
                  <a:lnTo>
                    <a:pt x="1250073" y="965200"/>
                  </a:lnTo>
                  <a:lnTo>
                    <a:pt x="1262583" y="927100"/>
                  </a:lnTo>
                  <a:lnTo>
                    <a:pt x="1269568" y="876300"/>
                  </a:lnTo>
                  <a:lnTo>
                    <a:pt x="1270647" y="825500"/>
                  </a:lnTo>
                  <a:lnTo>
                    <a:pt x="1265110" y="774700"/>
                  </a:lnTo>
                  <a:lnTo>
                    <a:pt x="1253185" y="723900"/>
                  </a:lnTo>
                  <a:lnTo>
                    <a:pt x="1235049" y="673100"/>
                  </a:lnTo>
                  <a:lnTo>
                    <a:pt x="1215948" y="643001"/>
                  </a:lnTo>
                  <a:lnTo>
                    <a:pt x="1215948" y="850900"/>
                  </a:lnTo>
                  <a:lnTo>
                    <a:pt x="1212075" y="889000"/>
                  </a:lnTo>
                  <a:lnTo>
                    <a:pt x="1201915" y="939800"/>
                  </a:lnTo>
                  <a:lnTo>
                    <a:pt x="1185468" y="977900"/>
                  </a:lnTo>
                  <a:lnTo>
                    <a:pt x="1162786" y="1016000"/>
                  </a:lnTo>
                  <a:lnTo>
                    <a:pt x="1133843" y="1054100"/>
                  </a:lnTo>
                  <a:lnTo>
                    <a:pt x="1102944" y="1092200"/>
                  </a:lnTo>
                  <a:lnTo>
                    <a:pt x="1068412" y="1117600"/>
                  </a:lnTo>
                  <a:lnTo>
                    <a:pt x="1030719" y="1130300"/>
                  </a:lnTo>
                  <a:lnTo>
                    <a:pt x="990346" y="1155700"/>
                  </a:lnTo>
                  <a:lnTo>
                    <a:pt x="959840" y="1155700"/>
                  </a:lnTo>
                  <a:lnTo>
                    <a:pt x="944321" y="1168400"/>
                  </a:lnTo>
                  <a:lnTo>
                    <a:pt x="850506" y="1168400"/>
                  </a:lnTo>
                  <a:lnTo>
                    <a:pt x="797966" y="1155700"/>
                  </a:lnTo>
                  <a:lnTo>
                    <a:pt x="748017" y="1130300"/>
                  </a:lnTo>
                  <a:lnTo>
                    <a:pt x="701763" y="1104900"/>
                  </a:lnTo>
                  <a:lnTo>
                    <a:pt x="694118" y="1104900"/>
                  </a:lnTo>
                  <a:lnTo>
                    <a:pt x="686650" y="1092200"/>
                  </a:lnTo>
                  <a:lnTo>
                    <a:pt x="679386" y="1092200"/>
                  </a:lnTo>
                  <a:lnTo>
                    <a:pt x="672312" y="1079500"/>
                  </a:lnTo>
                  <a:lnTo>
                    <a:pt x="663155" y="1079500"/>
                  </a:lnTo>
                  <a:lnTo>
                    <a:pt x="654304" y="1066800"/>
                  </a:lnTo>
                  <a:lnTo>
                    <a:pt x="645782" y="1054100"/>
                  </a:lnTo>
                  <a:lnTo>
                    <a:pt x="637603" y="1041400"/>
                  </a:lnTo>
                  <a:lnTo>
                    <a:pt x="608977" y="1003300"/>
                  </a:lnTo>
                  <a:lnTo>
                    <a:pt x="587057" y="965200"/>
                  </a:lnTo>
                  <a:lnTo>
                    <a:pt x="572160" y="914400"/>
                  </a:lnTo>
                  <a:lnTo>
                    <a:pt x="564616" y="863600"/>
                  </a:lnTo>
                  <a:lnTo>
                    <a:pt x="564083" y="863600"/>
                  </a:lnTo>
                  <a:lnTo>
                    <a:pt x="563918" y="850900"/>
                  </a:lnTo>
                  <a:lnTo>
                    <a:pt x="563727" y="850900"/>
                  </a:lnTo>
                  <a:lnTo>
                    <a:pt x="563664" y="838200"/>
                  </a:lnTo>
                  <a:lnTo>
                    <a:pt x="565861" y="800100"/>
                  </a:lnTo>
                  <a:lnTo>
                    <a:pt x="575906" y="749300"/>
                  </a:lnTo>
                  <a:lnTo>
                    <a:pt x="593813" y="698500"/>
                  </a:lnTo>
                  <a:lnTo>
                    <a:pt x="619163" y="660400"/>
                  </a:lnTo>
                  <a:lnTo>
                    <a:pt x="653021" y="622300"/>
                  </a:lnTo>
                  <a:lnTo>
                    <a:pt x="654596" y="609600"/>
                  </a:lnTo>
                  <a:lnTo>
                    <a:pt x="656285" y="609600"/>
                  </a:lnTo>
                  <a:lnTo>
                    <a:pt x="672858" y="596900"/>
                  </a:lnTo>
                  <a:lnTo>
                    <a:pt x="690473" y="584200"/>
                  </a:lnTo>
                  <a:lnTo>
                    <a:pt x="709053" y="571500"/>
                  </a:lnTo>
                  <a:lnTo>
                    <a:pt x="728560" y="558800"/>
                  </a:lnTo>
                  <a:lnTo>
                    <a:pt x="766457" y="533400"/>
                  </a:lnTo>
                  <a:lnTo>
                    <a:pt x="806297" y="520700"/>
                  </a:lnTo>
                  <a:lnTo>
                    <a:pt x="847547" y="520700"/>
                  </a:lnTo>
                  <a:lnTo>
                    <a:pt x="889685" y="508000"/>
                  </a:lnTo>
                  <a:lnTo>
                    <a:pt x="909205" y="508000"/>
                  </a:lnTo>
                  <a:lnTo>
                    <a:pt x="918933" y="520700"/>
                  </a:lnTo>
                  <a:lnTo>
                    <a:pt x="975575" y="520700"/>
                  </a:lnTo>
                  <a:lnTo>
                    <a:pt x="1020381" y="546100"/>
                  </a:lnTo>
                  <a:lnTo>
                    <a:pt x="1062329" y="558800"/>
                  </a:lnTo>
                  <a:lnTo>
                    <a:pt x="1100683" y="596900"/>
                  </a:lnTo>
                  <a:lnTo>
                    <a:pt x="1073645" y="619823"/>
                  </a:lnTo>
                  <a:lnTo>
                    <a:pt x="1073645" y="863600"/>
                  </a:lnTo>
                  <a:lnTo>
                    <a:pt x="1060678" y="914400"/>
                  </a:lnTo>
                  <a:lnTo>
                    <a:pt x="1032637" y="965200"/>
                  </a:lnTo>
                  <a:lnTo>
                    <a:pt x="1023099" y="965200"/>
                  </a:lnTo>
                  <a:lnTo>
                    <a:pt x="1012837" y="977900"/>
                  </a:lnTo>
                  <a:lnTo>
                    <a:pt x="1001915" y="990600"/>
                  </a:lnTo>
                  <a:lnTo>
                    <a:pt x="990346" y="1003300"/>
                  </a:lnTo>
                  <a:lnTo>
                    <a:pt x="975842" y="1003300"/>
                  </a:lnTo>
                  <a:lnTo>
                    <a:pt x="960653" y="1016000"/>
                  </a:lnTo>
                  <a:lnTo>
                    <a:pt x="944892" y="1016000"/>
                  </a:lnTo>
                  <a:lnTo>
                    <a:pt x="928636" y="1028700"/>
                  </a:lnTo>
                  <a:lnTo>
                    <a:pt x="867410" y="1028700"/>
                  </a:lnTo>
                  <a:lnTo>
                    <a:pt x="799579" y="1003300"/>
                  </a:lnTo>
                  <a:lnTo>
                    <a:pt x="769975" y="977900"/>
                  </a:lnTo>
                  <a:lnTo>
                    <a:pt x="726300" y="927100"/>
                  </a:lnTo>
                  <a:lnTo>
                    <a:pt x="705459" y="863600"/>
                  </a:lnTo>
                  <a:lnTo>
                    <a:pt x="704761" y="850900"/>
                  </a:lnTo>
                  <a:lnTo>
                    <a:pt x="704596" y="850900"/>
                  </a:lnTo>
                  <a:lnTo>
                    <a:pt x="706094" y="812800"/>
                  </a:lnTo>
                  <a:lnTo>
                    <a:pt x="715200" y="774700"/>
                  </a:lnTo>
                  <a:lnTo>
                    <a:pt x="737641" y="736600"/>
                  </a:lnTo>
                  <a:lnTo>
                    <a:pt x="753059" y="711200"/>
                  </a:lnTo>
                  <a:lnTo>
                    <a:pt x="780224" y="685800"/>
                  </a:lnTo>
                  <a:lnTo>
                    <a:pt x="811339" y="673100"/>
                  </a:lnTo>
                  <a:lnTo>
                    <a:pt x="845439" y="660400"/>
                  </a:lnTo>
                  <a:lnTo>
                    <a:pt x="944943" y="660400"/>
                  </a:lnTo>
                  <a:lnTo>
                    <a:pt x="960704" y="673100"/>
                  </a:lnTo>
                  <a:lnTo>
                    <a:pt x="975817" y="673100"/>
                  </a:lnTo>
                  <a:lnTo>
                    <a:pt x="990155" y="685800"/>
                  </a:lnTo>
                  <a:lnTo>
                    <a:pt x="997724" y="685800"/>
                  </a:lnTo>
                  <a:lnTo>
                    <a:pt x="1001433" y="698500"/>
                  </a:lnTo>
                  <a:lnTo>
                    <a:pt x="990155" y="698500"/>
                  </a:lnTo>
                  <a:lnTo>
                    <a:pt x="948563" y="749300"/>
                  </a:lnTo>
                  <a:lnTo>
                    <a:pt x="943178" y="738619"/>
                  </a:lnTo>
                  <a:lnTo>
                    <a:pt x="943178" y="838200"/>
                  </a:lnTo>
                  <a:lnTo>
                    <a:pt x="941997" y="850900"/>
                  </a:lnTo>
                  <a:lnTo>
                    <a:pt x="937094" y="863600"/>
                  </a:lnTo>
                  <a:lnTo>
                    <a:pt x="928636" y="876300"/>
                  </a:lnTo>
                  <a:lnTo>
                    <a:pt x="926642" y="876300"/>
                  </a:lnTo>
                  <a:lnTo>
                    <a:pt x="924521" y="889000"/>
                  </a:lnTo>
                  <a:lnTo>
                    <a:pt x="868108" y="889000"/>
                  </a:lnTo>
                  <a:lnTo>
                    <a:pt x="851954" y="876300"/>
                  </a:lnTo>
                  <a:lnTo>
                    <a:pt x="846709" y="876300"/>
                  </a:lnTo>
                  <a:lnTo>
                    <a:pt x="842581" y="863600"/>
                  </a:lnTo>
                  <a:lnTo>
                    <a:pt x="839787" y="863600"/>
                  </a:lnTo>
                  <a:lnTo>
                    <a:pt x="836015" y="850900"/>
                  </a:lnTo>
                  <a:lnTo>
                    <a:pt x="835761" y="838200"/>
                  </a:lnTo>
                  <a:lnTo>
                    <a:pt x="838987" y="825500"/>
                  </a:lnTo>
                  <a:lnTo>
                    <a:pt x="845604" y="812800"/>
                  </a:lnTo>
                  <a:lnTo>
                    <a:pt x="848766" y="800100"/>
                  </a:lnTo>
                  <a:lnTo>
                    <a:pt x="856627" y="800100"/>
                  </a:lnTo>
                  <a:lnTo>
                    <a:pt x="865835" y="787400"/>
                  </a:lnTo>
                  <a:lnTo>
                    <a:pt x="900950" y="787400"/>
                  </a:lnTo>
                  <a:lnTo>
                    <a:pt x="872045" y="812800"/>
                  </a:lnTo>
                  <a:lnTo>
                    <a:pt x="870877" y="825500"/>
                  </a:lnTo>
                  <a:lnTo>
                    <a:pt x="866940" y="825500"/>
                  </a:lnTo>
                  <a:lnTo>
                    <a:pt x="862647" y="838200"/>
                  </a:lnTo>
                  <a:lnTo>
                    <a:pt x="861390" y="838200"/>
                  </a:lnTo>
                  <a:lnTo>
                    <a:pt x="863422" y="850900"/>
                  </a:lnTo>
                  <a:lnTo>
                    <a:pt x="864971" y="850900"/>
                  </a:lnTo>
                  <a:lnTo>
                    <a:pt x="867714" y="863600"/>
                  </a:lnTo>
                  <a:lnTo>
                    <a:pt x="906703" y="863600"/>
                  </a:lnTo>
                  <a:lnTo>
                    <a:pt x="912253" y="850900"/>
                  </a:lnTo>
                  <a:lnTo>
                    <a:pt x="923340" y="850900"/>
                  </a:lnTo>
                  <a:lnTo>
                    <a:pt x="928636" y="838200"/>
                  </a:lnTo>
                  <a:lnTo>
                    <a:pt x="933043" y="838200"/>
                  </a:lnTo>
                  <a:lnTo>
                    <a:pt x="940460" y="825500"/>
                  </a:lnTo>
                  <a:lnTo>
                    <a:pt x="943178" y="838200"/>
                  </a:lnTo>
                  <a:lnTo>
                    <a:pt x="943178" y="738619"/>
                  </a:lnTo>
                  <a:lnTo>
                    <a:pt x="942162" y="736600"/>
                  </a:lnTo>
                  <a:lnTo>
                    <a:pt x="908392" y="736600"/>
                  </a:lnTo>
                  <a:lnTo>
                    <a:pt x="887679" y="723900"/>
                  </a:lnTo>
                  <a:lnTo>
                    <a:pt x="866990" y="736600"/>
                  </a:lnTo>
                  <a:lnTo>
                    <a:pt x="846848" y="736600"/>
                  </a:lnTo>
                  <a:lnTo>
                    <a:pt x="814692" y="762000"/>
                  </a:lnTo>
                  <a:lnTo>
                    <a:pt x="792099" y="787400"/>
                  </a:lnTo>
                  <a:lnTo>
                    <a:pt x="780618" y="825500"/>
                  </a:lnTo>
                  <a:lnTo>
                    <a:pt x="781799" y="863600"/>
                  </a:lnTo>
                  <a:lnTo>
                    <a:pt x="797509" y="901700"/>
                  </a:lnTo>
                  <a:lnTo>
                    <a:pt x="831748" y="939800"/>
                  </a:lnTo>
                  <a:lnTo>
                    <a:pt x="862291" y="952500"/>
                  </a:lnTo>
                  <a:lnTo>
                    <a:pt x="895324" y="952500"/>
                  </a:lnTo>
                  <a:lnTo>
                    <a:pt x="928636" y="939800"/>
                  </a:lnTo>
                  <a:lnTo>
                    <a:pt x="945730" y="939800"/>
                  </a:lnTo>
                  <a:lnTo>
                    <a:pt x="961237" y="927100"/>
                  </a:lnTo>
                  <a:lnTo>
                    <a:pt x="974013" y="914400"/>
                  </a:lnTo>
                  <a:lnTo>
                    <a:pt x="983754" y="889000"/>
                  </a:lnTo>
                  <a:lnTo>
                    <a:pt x="990155" y="876300"/>
                  </a:lnTo>
                  <a:lnTo>
                    <a:pt x="994054" y="850900"/>
                  </a:lnTo>
                  <a:lnTo>
                    <a:pt x="994067" y="825500"/>
                  </a:lnTo>
                  <a:lnTo>
                    <a:pt x="990231" y="800100"/>
                  </a:lnTo>
                  <a:lnTo>
                    <a:pt x="982611" y="787400"/>
                  </a:lnTo>
                  <a:lnTo>
                    <a:pt x="1014958" y="749300"/>
                  </a:lnTo>
                  <a:lnTo>
                    <a:pt x="1036523" y="723900"/>
                  </a:lnTo>
                  <a:lnTo>
                    <a:pt x="1060107" y="762000"/>
                  </a:lnTo>
                  <a:lnTo>
                    <a:pt x="1072959" y="812800"/>
                  </a:lnTo>
                  <a:lnTo>
                    <a:pt x="1073645" y="863600"/>
                  </a:lnTo>
                  <a:lnTo>
                    <a:pt x="1073645" y="619823"/>
                  </a:lnTo>
                  <a:lnTo>
                    <a:pt x="1040739" y="647700"/>
                  </a:lnTo>
                  <a:lnTo>
                    <a:pt x="1028738" y="647700"/>
                  </a:lnTo>
                  <a:lnTo>
                    <a:pt x="1016279" y="635000"/>
                  </a:lnTo>
                  <a:lnTo>
                    <a:pt x="1003401" y="622300"/>
                  </a:lnTo>
                  <a:lnTo>
                    <a:pt x="990155" y="622300"/>
                  </a:lnTo>
                  <a:lnTo>
                    <a:pt x="975309" y="609600"/>
                  </a:lnTo>
                  <a:lnTo>
                    <a:pt x="944486" y="609600"/>
                  </a:lnTo>
                  <a:lnTo>
                    <a:pt x="928636" y="596900"/>
                  </a:lnTo>
                  <a:lnTo>
                    <a:pt x="842378" y="596900"/>
                  </a:lnTo>
                  <a:lnTo>
                    <a:pt x="834682" y="609600"/>
                  </a:lnTo>
                  <a:lnTo>
                    <a:pt x="802297" y="609600"/>
                  </a:lnTo>
                  <a:lnTo>
                    <a:pt x="791857" y="622300"/>
                  </a:lnTo>
                  <a:lnTo>
                    <a:pt x="763092" y="635000"/>
                  </a:lnTo>
                  <a:lnTo>
                    <a:pt x="736777" y="647700"/>
                  </a:lnTo>
                  <a:lnTo>
                    <a:pt x="692950" y="698500"/>
                  </a:lnTo>
                  <a:lnTo>
                    <a:pt x="665835" y="749300"/>
                  </a:lnTo>
                  <a:lnTo>
                    <a:pt x="650659" y="800100"/>
                  </a:lnTo>
                  <a:lnTo>
                    <a:pt x="647534" y="838200"/>
                  </a:lnTo>
                  <a:lnTo>
                    <a:pt x="647522" y="850900"/>
                  </a:lnTo>
                  <a:lnTo>
                    <a:pt x="648525" y="863600"/>
                  </a:lnTo>
                  <a:lnTo>
                    <a:pt x="657098" y="901700"/>
                  </a:lnTo>
                  <a:lnTo>
                    <a:pt x="673341" y="952500"/>
                  </a:lnTo>
                  <a:lnTo>
                    <a:pt x="696734" y="990600"/>
                  </a:lnTo>
                  <a:lnTo>
                    <a:pt x="726795" y="1016000"/>
                  </a:lnTo>
                  <a:lnTo>
                    <a:pt x="735076" y="1028700"/>
                  </a:lnTo>
                  <a:lnTo>
                    <a:pt x="743724" y="1028700"/>
                  </a:lnTo>
                  <a:lnTo>
                    <a:pt x="752729" y="1041400"/>
                  </a:lnTo>
                  <a:lnTo>
                    <a:pt x="762050" y="1041400"/>
                  </a:lnTo>
                  <a:lnTo>
                    <a:pt x="786625" y="1054100"/>
                  </a:lnTo>
                  <a:lnTo>
                    <a:pt x="812533" y="1066800"/>
                  </a:lnTo>
                  <a:lnTo>
                    <a:pt x="839520" y="1079500"/>
                  </a:lnTo>
                  <a:lnTo>
                    <a:pt x="959065" y="1079500"/>
                  </a:lnTo>
                  <a:lnTo>
                    <a:pt x="1015669" y="1054100"/>
                  </a:lnTo>
                  <a:lnTo>
                    <a:pt x="1075524" y="990600"/>
                  </a:lnTo>
                  <a:lnTo>
                    <a:pt x="1101928" y="952500"/>
                  </a:lnTo>
                  <a:lnTo>
                    <a:pt x="1120152" y="914400"/>
                  </a:lnTo>
                  <a:lnTo>
                    <a:pt x="1130033" y="863600"/>
                  </a:lnTo>
                  <a:lnTo>
                    <a:pt x="1131392" y="825500"/>
                  </a:lnTo>
                  <a:lnTo>
                    <a:pt x="1124102" y="774700"/>
                  </a:lnTo>
                  <a:lnTo>
                    <a:pt x="1107973" y="736600"/>
                  </a:lnTo>
                  <a:lnTo>
                    <a:pt x="1099616" y="723900"/>
                  </a:lnTo>
                  <a:lnTo>
                    <a:pt x="1082878" y="698500"/>
                  </a:lnTo>
                  <a:lnTo>
                    <a:pt x="1117574" y="660400"/>
                  </a:lnTo>
                  <a:lnTo>
                    <a:pt x="1129144" y="647700"/>
                  </a:lnTo>
                  <a:lnTo>
                    <a:pt x="1140701" y="635000"/>
                  </a:lnTo>
                  <a:lnTo>
                    <a:pt x="1168412" y="673100"/>
                  </a:lnTo>
                  <a:lnTo>
                    <a:pt x="1189774" y="711200"/>
                  </a:lnTo>
                  <a:lnTo>
                    <a:pt x="1204823" y="762000"/>
                  </a:lnTo>
                  <a:lnTo>
                    <a:pt x="1213535" y="800100"/>
                  </a:lnTo>
                  <a:lnTo>
                    <a:pt x="1215948" y="850900"/>
                  </a:lnTo>
                  <a:lnTo>
                    <a:pt x="1215948" y="643001"/>
                  </a:lnTo>
                  <a:lnTo>
                    <a:pt x="1210881" y="635000"/>
                  </a:lnTo>
                  <a:lnTo>
                    <a:pt x="1180884" y="584200"/>
                  </a:lnTo>
                  <a:lnTo>
                    <a:pt x="1256626" y="584200"/>
                  </a:lnTo>
                  <a:lnTo>
                    <a:pt x="1277150" y="571500"/>
                  </a:lnTo>
                  <a:lnTo>
                    <a:pt x="1301750" y="558800"/>
                  </a:lnTo>
                  <a:lnTo>
                    <a:pt x="1311998" y="546100"/>
                  </a:lnTo>
                  <a:lnTo>
                    <a:pt x="1322247" y="533400"/>
                  </a:lnTo>
                  <a:lnTo>
                    <a:pt x="1338033" y="508000"/>
                  </a:lnTo>
                  <a:lnTo>
                    <a:pt x="1348524" y="482600"/>
                  </a:lnTo>
                  <a:lnTo>
                    <a:pt x="1350822" y="469900"/>
                  </a:lnTo>
                  <a:close/>
                </a:path>
                <a:path w="10847705" h="1400175">
                  <a:moveTo>
                    <a:pt x="5217515" y="1031875"/>
                  </a:moveTo>
                  <a:lnTo>
                    <a:pt x="5215064" y="1019175"/>
                  </a:lnTo>
                  <a:lnTo>
                    <a:pt x="5207292" y="1006475"/>
                  </a:lnTo>
                  <a:lnTo>
                    <a:pt x="5164480" y="1006475"/>
                  </a:lnTo>
                  <a:lnTo>
                    <a:pt x="5158994" y="1019175"/>
                  </a:lnTo>
                  <a:lnTo>
                    <a:pt x="5152834" y="1019175"/>
                  </a:lnTo>
                  <a:lnTo>
                    <a:pt x="5062220" y="1133475"/>
                  </a:lnTo>
                  <a:lnTo>
                    <a:pt x="5051463" y="1120775"/>
                  </a:lnTo>
                  <a:lnTo>
                    <a:pt x="5042560" y="1108075"/>
                  </a:lnTo>
                  <a:lnTo>
                    <a:pt x="5033772" y="1108075"/>
                  </a:lnTo>
                  <a:lnTo>
                    <a:pt x="5016208" y="1082675"/>
                  </a:lnTo>
                  <a:lnTo>
                    <a:pt x="5005222" y="1082675"/>
                  </a:lnTo>
                  <a:lnTo>
                    <a:pt x="4993551" y="1069975"/>
                  </a:lnTo>
                  <a:lnTo>
                    <a:pt x="4981638" y="1082675"/>
                  </a:lnTo>
                  <a:lnTo>
                    <a:pt x="4964976" y="1082675"/>
                  </a:lnTo>
                  <a:lnTo>
                    <a:pt x="4961471" y="1095375"/>
                  </a:lnTo>
                  <a:lnTo>
                    <a:pt x="4961204" y="1108075"/>
                  </a:lnTo>
                  <a:lnTo>
                    <a:pt x="4962068" y="1108075"/>
                  </a:lnTo>
                  <a:lnTo>
                    <a:pt x="4964328" y="1120775"/>
                  </a:lnTo>
                  <a:lnTo>
                    <a:pt x="4967884" y="1120775"/>
                  </a:lnTo>
                  <a:lnTo>
                    <a:pt x="4972672" y="1133475"/>
                  </a:lnTo>
                  <a:lnTo>
                    <a:pt x="5005946" y="1158875"/>
                  </a:lnTo>
                  <a:lnTo>
                    <a:pt x="5022697" y="1184275"/>
                  </a:lnTo>
                  <a:lnTo>
                    <a:pt x="5039474" y="1196975"/>
                  </a:lnTo>
                  <a:lnTo>
                    <a:pt x="5044833" y="1196975"/>
                  </a:lnTo>
                  <a:lnTo>
                    <a:pt x="5051044" y="1209675"/>
                  </a:lnTo>
                  <a:lnTo>
                    <a:pt x="5081409" y="1209675"/>
                  </a:lnTo>
                  <a:lnTo>
                    <a:pt x="5087696" y="1196975"/>
                  </a:lnTo>
                  <a:lnTo>
                    <a:pt x="5092890" y="1196975"/>
                  </a:lnTo>
                  <a:lnTo>
                    <a:pt x="5105451" y="1184275"/>
                  </a:lnTo>
                  <a:lnTo>
                    <a:pt x="5118011" y="1158875"/>
                  </a:lnTo>
                  <a:lnTo>
                    <a:pt x="5143131" y="1133475"/>
                  </a:lnTo>
                  <a:lnTo>
                    <a:pt x="5177498" y="1095375"/>
                  </a:lnTo>
                  <a:lnTo>
                    <a:pt x="5192052" y="1069975"/>
                  </a:lnTo>
                  <a:lnTo>
                    <a:pt x="5199316" y="1069975"/>
                  </a:lnTo>
                  <a:lnTo>
                    <a:pt x="5206581" y="1057275"/>
                  </a:lnTo>
                  <a:lnTo>
                    <a:pt x="5214683" y="1044575"/>
                  </a:lnTo>
                  <a:lnTo>
                    <a:pt x="5217515" y="1031875"/>
                  </a:lnTo>
                  <a:close/>
                </a:path>
                <a:path w="10847705" h="1400175">
                  <a:moveTo>
                    <a:pt x="5217693" y="536575"/>
                  </a:moveTo>
                  <a:lnTo>
                    <a:pt x="5216639" y="536575"/>
                  </a:lnTo>
                  <a:lnTo>
                    <a:pt x="5212448" y="523875"/>
                  </a:lnTo>
                  <a:lnTo>
                    <a:pt x="5205857" y="523875"/>
                  </a:lnTo>
                  <a:lnTo>
                    <a:pt x="5195278" y="511175"/>
                  </a:lnTo>
                  <a:lnTo>
                    <a:pt x="5172875" y="511175"/>
                  </a:lnTo>
                  <a:lnTo>
                    <a:pt x="5163756" y="523875"/>
                  </a:lnTo>
                  <a:lnTo>
                    <a:pt x="5159349" y="523875"/>
                  </a:lnTo>
                  <a:lnTo>
                    <a:pt x="5151234" y="536575"/>
                  </a:lnTo>
                  <a:lnTo>
                    <a:pt x="5061509" y="650875"/>
                  </a:lnTo>
                  <a:lnTo>
                    <a:pt x="5050587" y="638175"/>
                  </a:lnTo>
                  <a:lnTo>
                    <a:pt x="5041417" y="625475"/>
                  </a:lnTo>
                  <a:lnTo>
                    <a:pt x="5023269" y="600075"/>
                  </a:lnTo>
                  <a:lnTo>
                    <a:pt x="5014099" y="600075"/>
                  </a:lnTo>
                  <a:lnTo>
                    <a:pt x="5008003" y="587375"/>
                  </a:lnTo>
                  <a:lnTo>
                    <a:pt x="4975695" y="587375"/>
                  </a:lnTo>
                  <a:lnTo>
                    <a:pt x="4970081" y="600075"/>
                  </a:lnTo>
                  <a:lnTo>
                    <a:pt x="4963350" y="600075"/>
                  </a:lnTo>
                  <a:lnTo>
                    <a:pt x="4961090" y="612775"/>
                  </a:lnTo>
                  <a:lnTo>
                    <a:pt x="4963312" y="625475"/>
                  </a:lnTo>
                  <a:lnTo>
                    <a:pt x="4970018" y="638175"/>
                  </a:lnTo>
                  <a:lnTo>
                    <a:pt x="4990833" y="663575"/>
                  </a:lnTo>
                  <a:lnTo>
                    <a:pt x="5009731" y="676275"/>
                  </a:lnTo>
                  <a:lnTo>
                    <a:pt x="5027244" y="688975"/>
                  </a:lnTo>
                  <a:lnTo>
                    <a:pt x="5043881" y="714375"/>
                  </a:lnTo>
                  <a:lnTo>
                    <a:pt x="5057229" y="714375"/>
                  </a:lnTo>
                  <a:lnTo>
                    <a:pt x="5065395" y="727075"/>
                  </a:lnTo>
                  <a:lnTo>
                    <a:pt x="5066982" y="727075"/>
                  </a:lnTo>
                  <a:lnTo>
                    <a:pt x="5074069" y="714375"/>
                  </a:lnTo>
                  <a:lnTo>
                    <a:pt x="5086350" y="714375"/>
                  </a:lnTo>
                  <a:lnTo>
                    <a:pt x="5091125" y="701675"/>
                  </a:lnTo>
                  <a:lnTo>
                    <a:pt x="5101234" y="688975"/>
                  </a:lnTo>
                  <a:lnTo>
                    <a:pt x="5132019" y="650875"/>
                  </a:lnTo>
                  <a:lnTo>
                    <a:pt x="5177968" y="600075"/>
                  </a:lnTo>
                  <a:lnTo>
                    <a:pt x="5199634" y="574675"/>
                  </a:lnTo>
                  <a:lnTo>
                    <a:pt x="5210289" y="561975"/>
                  </a:lnTo>
                  <a:lnTo>
                    <a:pt x="5213896" y="561975"/>
                  </a:lnTo>
                  <a:lnTo>
                    <a:pt x="5216360" y="549275"/>
                  </a:lnTo>
                  <a:lnTo>
                    <a:pt x="5217642" y="549275"/>
                  </a:lnTo>
                  <a:lnTo>
                    <a:pt x="5217693" y="536575"/>
                  </a:lnTo>
                  <a:close/>
                </a:path>
                <a:path w="10847705" h="1400175">
                  <a:moveTo>
                    <a:pt x="5218150" y="777875"/>
                  </a:moveTo>
                  <a:lnTo>
                    <a:pt x="5214696" y="777875"/>
                  </a:lnTo>
                  <a:lnTo>
                    <a:pt x="5207546" y="765175"/>
                  </a:lnTo>
                  <a:lnTo>
                    <a:pt x="5207355" y="765175"/>
                  </a:lnTo>
                  <a:lnTo>
                    <a:pt x="5197538" y="752475"/>
                  </a:lnTo>
                  <a:lnTo>
                    <a:pt x="5175821" y="752475"/>
                  </a:lnTo>
                  <a:lnTo>
                    <a:pt x="5166563" y="765175"/>
                  </a:lnTo>
                  <a:lnTo>
                    <a:pt x="5161788" y="765175"/>
                  </a:lnTo>
                  <a:lnTo>
                    <a:pt x="5157305" y="777875"/>
                  </a:lnTo>
                  <a:lnTo>
                    <a:pt x="5153177" y="777875"/>
                  </a:lnTo>
                  <a:lnTo>
                    <a:pt x="5062220" y="892175"/>
                  </a:lnTo>
                  <a:lnTo>
                    <a:pt x="5051463" y="879475"/>
                  </a:lnTo>
                  <a:lnTo>
                    <a:pt x="5025314" y="854075"/>
                  </a:lnTo>
                  <a:lnTo>
                    <a:pt x="5016741" y="841375"/>
                  </a:lnTo>
                  <a:lnTo>
                    <a:pt x="5010594" y="841375"/>
                  </a:lnTo>
                  <a:lnTo>
                    <a:pt x="4999520" y="828675"/>
                  </a:lnTo>
                  <a:lnTo>
                    <a:pt x="4976419" y="828675"/>
                  </a:lnTo>
                  <a:lnTo>
                    <a:pt x="4967211" y="841375"/>
                  </a:lnTo>
                  <a:lnTo>
                    <a:pt x="4961864" y="854075"/>
                  </a:lnTo>
                  <a:lnTo>
                    <a:pt x="4961217" y="866775"/>
                  </a:lnTo>
                  <a:lnTo>
                    <a:pt x="4965052" y="879475"/>
                  </a:lnTo>
                  <a:lnTo>
                    <a:pt x="4973193" y="892175"/>
                  </a:lnTo>
                  <a:lnTo>
                    <a:pt x="5020373" y="930275"/>
                  </a:lnTo>
                  <a:lnTo>
                    <a:pt x="5036477" y="955675"/>
                  </a:lnTo>
                  <a:lnTo>
                    <a:pt x="5049329" y="955675"/>
                  </a:lnTo>
                  <a:lnTo>
                    <a:pt x="5057064" y="968375"/>
                  </a:lnTo>
                  <a:lnTo>
                    <a:pt x="5074818" y="968375"/>
                  </a:lnTo>
                  <a:lnTo>
                    <a:pt x="5082451" y="955675"/>
                  </a:lnTo>
                  <a:lnTo>
                    <a:pt x="5089080" y="955675"/>
                  </a:lnTo>
                  <a:lnTo>
                    <a:pt x="5094478" y="942975"/>
                  </a:lnTo>
                  <a:lnTo>
                    <a:pt x="5121846" y="917575"/>
                  </a:lnTo>
                  <a:lnTo>
                    <a:pt x="5140083" y="892175"/>
                  </a:lnTo>
                  <a:lnTo>
                    <a:pt x="5149215" y="879475"/>
                  </a:lnTo>
                  <a:lnTo>
                    <a:pt x="5176571" y="854075"/>
                  </a:lnTo>
                  <a:lnTo>
                    <a:pt x="5203939" y="815975"/>
                  </a:lnTo>
                  <a:lnTo>
                    <a:pt x="5208956" y="815975"/>
                  </a:lnTo>
                  <a:lnTo>
                    <a:pt x="5211559" y="803275"/>
                  </a:lnTo>
                  <a:lnTo>
                    <a:pt x="5213642" y="803275"/>
                  </a:lnTo>
                  <a:lnTo>
                    <a:pt x="5217858" y="790575"/>
                  </a:lnTo>
                  <a:lnTo>
                    <a:pt x="5218150" y="777875"/>
                  </a:lnTo>
                  <a:close/>
                </a:path>
                <a:path w="10847705" h="1400175">
                  <a:moveTo>
                    <a:pt x="6189523" y="498475"/>
                  </a:moveTo>
                  <a:lnTo>
                    <a:pt x="6107379" y="485775"/>
                  </a:lnTo>
                  <a:lnTo>
                    <a:pt x="6096978" y="441236"/>
                  </a:lnTo>
                  <a:lnTo>
                    <a:pt x="6096978" y="536575"/>
                  </a:lnTo>
                  <a:lnTo>
                    <a:pt x="6093244" y="549275"/>
                  </a:lnTo>
                  <a:lnTo>
                    <a:pt x="6074041" y="549275"/>
                  </a:lnTo>
                  <a:lnTo>
                    <a:pt x="6064618" y="561975"/>
                  </a:lnTo>
                  <a:lnTo>
                    <a:pt x="6055068" y="561975"/>
                  </a:lnTo>
                  <a:lnTo>
                    <a:pt x="6045682" y="549275"/>
                  </a:lnTo>
                  <a:lnTo>
                    <a:pt x="6042139" y="536575"/>
                  </a:lnTo>
                  <a:lnTo>
                    <a:pt x="6042444" y="523875"/>
                  </a:lnTo>
                  <a:lnTo>
                    <a:pt x="6046749" y="511175"/>
                  </a:lnTo>
                  <a:lnTo>
                    <a:pt x="6055195" y="498475"/>
                  </a:lnTo>
                  <a:lnTo>
                    <a:pt x="6063310" y="536575"/>
                  </a:lnTo>
                  <a:lnTo>
                    <a:pt x="6096978" y="536575"/>
                  </a:lnTo>
                  <a:lnTo>
                    <a:pt x="6096978" y="441236"/>
                  </a:lnTo>
                  <a:lnTo>
                    <a:pt x="6089586" y="409575"/>
                  </a:lnTo>
                  <a:lnTo>
                    <a:pt x="6080239" y="409575"/>
                  </a:lnTo>
                  <a:lnTo>
                    <a:pt x="6051512" y="422275"/>
                  </a:lnTo>
                  <a:lnTo>
                    <a:pt x="6006871" y="460375"/>
                  </a:lnTo>
                  <a:lnTo>
                    <a:pt x="5992622" y="498475"/>
                  </a:lnTo>
                  <a:lnTo>
                    <a:pt x="5986399" y="536575"/>
                  </a:lnTo>
                  <a:lnTo>
                    <a:pt x="5987161" y="549275"/>
                  </a:lnTo>
                  <a:lnTo>
                    <a:pt x="5990514" y="561975"/>
                  </a:lnTo>
                  <a:lnTo>
                    <a:pt x="5980277" y="574675"/>
                  </a:lnTo>
                  <a:lnTo>
                    <a:pt x="5945708" y="549275"/>
                  </a:lnTo>
                  <a:lnTo>
                    <a:pt x="5908738" y="536575"/>
                  </a:lnTo>
                  <a:lnTo>
                    <a:pt x="5869686" y="511175"/>
                  </a:lnTo>
                  <a:lnTo>
                    <a:pt x="5828855" y="498475"/>
                  </a:lnTo>
                  <a:lnTo>
                    <a:pt x="5828855" y="307975"/>
                  </a:lnTo>
                  <a:lnTo>
                    <a:pt x="5825096" y="282575"/>
                  </a:lnTo>
                  <a:lnTo>
                    <a:pt x="5823204" y="269875"/>
                  </a:lnTo>
                  <a:lnTo>
                    <a:pt x="5806135" y="244475"/>
                  </a:lnTo>
                  <a:lnTo>
                    <a:pt x="5777471" y="219075"/>
                  </a:lnTo>
                  <a:lnTo>
                    <a:pt x="5767336" y="219075"/>
                  </a:lnTo>
                  <a:lnTo>
                    <a:pt x="5767336" y="307975"/>
                  </a:lnTo>
                  <a:lnTo>
                    <a:pt x="5767336" y="485775"/>
                  </a:lnTo>
                  <a:lnTo>
                    <a:pt x="5675541" y="485775"/>
                  </a:lnTo>
                  <a:lnTo>
                    <a:pt x="5587619" y="511175"/>
                  </a:lnTo>
                  <a:lnTo>
                    <a:pt x="5546331" y="536575"/>
                  </a:lnTo>
                  <a:lnTo>
                    <a:pt x="5507482" y="561975"/>
                  </a:lnTo>
                  <a:lnTo>
                    <a:pt x="5471541" y="587375"/>
                  </a:lnTo>
                  <a:lnTo>
                    <a:pt x="5294719" y="587375"/>
                  </a:lnTo>
                  <a:lnTo>
                    <a:pt x="5285803" y="600075"/>
                  </a:lnTo>
                  <a:lnTo>
                    <a:pt x="5280317" y="612775"/>
                  </a:lnTo>
                  <a:lnTo>
                    <a:pt x="5279148" y="612775"/>
                  </a:lnTo>
                  <a:lnTo>
                    <a:pt x="5281892" y="625475"/>
                  </a:lnTo>
                  <a:lnTo>
                    <a:pt x="5287607" y="638175"/>
                  </a:lnTo>
                  <a:lnTo>
                    <a:pt x="5295671" y="638175"/>
                  </a:lnTo>
                  <a:lnTo>
                    <a:pt x="5305488" y="650875"/>
                  </a:lnTo>
                  <a:lnTo>
                    <a:pt x="5417426" y="650875"/>
                  </a:lnTo>
                  <a:lnTo>
                    <a:pt x="5391442" y="688975"/>
                  </a:lnTo>
                  <a:lnTo>
                    <a:pt x="5371274" y="739775"/>
                  </a:lnTo>
                  <a:lnTo>
                    <a:pt x="5357114" y="777875"/>
                  </a:lnTo>
                  <a:lnTo>
                    <a:pt x="5349214" y="828675"/>
                  </a:lnTo>
                  <a:lnTo>
                    <a:pt x="5294236" y="828675"/>
                  </a:lnTo>
                  <a:lnTo>
                    <a:pt x="5285422" y="841375"/>
                  </a:lnTo>
                  <a:lnTo>
                    <a:pt x="5280076" y="854075"/>
                  </a:lnTo>
                  <a:lnTo>
                    <a:pt x="5279047" y="866775"/>
                  </a:lnTo>
                  <a:lnTo>
                    <a:pt x="5281955" y="879475"/>
                  </a:lnTo>
                  <a:lnTo>
                    <a:pt x="5287848" y="879475"/>
                  </a:lnTo>
                  <a:lnTo>
                    <a:pt x="5296065" y="892175"/>
                  </a:lnTo>
                  <a:lnTo>
                    <a:pt x="5347970" y="892175"/>
                  </a:lnTo>
                  <a:lnTo>
                    <a:pt x="5353799" y="942975"/>
                  </a:lnTo>
                  <a:lnTo>
                    <a:pt x="5365648" y="981075"/>
                  </a:lnTo>
                  <a:lnTo>
                    <a:pt x="5383327" y="1031875"/>
                  </a:lnTo>
                  <a:lnTo>
                    <a:pt x="5406669" y="1069975"/>
                  </a:lnTo>
                  <a:lnTo>
                    <a:pt x="5303736" y="1069975"/>
                  </a:lnTo>
                  <a:lnTo>
                    <a:pt x="5299684" y="1082675"/>
                  </a:lnTo>
                  <a:lnTo>
                    <a:pt x="5291620" y="1082675"/>
                  </a:lnTo>
                  <a:lnTo>
                    <a:pt x="5286807" y="1095375"/>
                  </a:lnTo>
                  <a:lnTo>
                    <a:pt x="5282831" y="1095375"/>
                  </a:lnTo>
                  <a:lnTo>
                    <a:pt x="5279758" y="1108075"/>
                  </a:lnTo>
                  <a:lnTo>
                    <a:pt x="5277942" y="1108075"/>
                  </a:lnTo>
                  <a:lnTo>
                    <a:pt x="5278856" y="1120775"/>
                  </a:lnTo>
                  <a:lnTo>
                    <a:pt x="5282209" y="1120775"/>
                  </a:lnTo>
                  <a:lnTo>
                    <a:pt x="5286616" y="1133475"/>
                  </a:lnTo>
                  <a:lnTo>
                    <a:pt x="5455158" y="1133475"/>
                  </a:lnTo>
                  <a:lnTo>
                    <a:pt x="5493093" y="1171575"/>
                  </a:lnTo>
                  <a:lnTo>
                    <a:pt x="5534901" y="1196975"/>
                  </a:lnTo>
                  <a:lnTo>
                    <a:pt x="5579973" y="1222375"/>
                  </a:lnTo>
                  <a:lnTo>
                    <a:pt x="5627649" y="1235075"/>
                  </a:lnTo>
                  <a:lnTo>
                    <a:pt x="5677332" y="1247775"/>
                  </a:lnTo>
                  <a:lnTo>
                    <a:pt x="5767336" y="1247775"/>
                  </a:lnTo>
                  <a:lnTo>
                    <a:pt x="5767336" y="1323975"/>
                  </a:lnTo>
                  <a:lnTo>
                    <a:pt x="5766232" y="1336675"/>
                  </a:lnTo>
                  <a:lnTo>
                    <a:pt x="5762206" y="1336675"/>
                  </a:lnTo>
                  <a:lnTo>
                    <a:pt x="5754167" y="1349375"/>
                  </a:lnTo>
                  <a:lnTo>
                    <a:pt x="4911636" y="1349375"/>
                  </a:lnTo>
                  <a:lnTo>
                    <a:pt x="4905502" y="1336675"/>
                  </a:lnTo>
                  <a:lnTo>
                    <a:pt x="4901158" y="1336675"/>
                  </a:lnTo>
                  <a:lnTo>
                    <a:pt x="4899279" y="1323975"/>
                  </a:lnTo>
                  <a:lnTo>
                    <a:pt x="4900219" y="1323975"/>
                  </a:lnTo>
                  <a:lnTo>
                    <a:pt x="4900333" y="1133475"/>
                  </a:lnTo>
                  <a:lnTo>
                    <a:pt x="4900396" y="307975"/>
                  </a:lnTo>
                  <a:lnTo>
                    <a:pt x="4899190" y="295275"/>
                  </a:lnTo>
                  <a:lnTo>
                    <a:pt x="4901006" y="295275"/>
                  </a:lnTo>
                  <a:lnTo>
                    <a:pt x="4905502" y="282575"/>
                  </a:lnTo>
                  <a:lnTo>
                    <a:pt x="5083022" y="282575"/>
                  </a:lnTo>
                  <a:lnTo>
                    <a:pt x="5083022" y="295275"/>
                  </a:lnTo>
                  <a:lnTo>
                    <a:pt x="5083200" y="295275"/>
                  </a:lnTo>
                  <a:lnTo>
                    <a:pt x="5089271" y="333375"/>
                  </a:lnTo>
                  <a:lnTo>
                    <a:pt x="5105933" y="358775"/>
                  </a:lnTo>
                  <a:lnTo>
                    <a:pt x="5130711" y="371475"/>
                  </a:lnTo>
                  <a:lnTo>
                    <a:pt x="5536882" y="371475"/>
                  </a:lnTo>
                  <a:lnTo>
                    <a:pt x="5561723" y="358775"/>
                  </a:lnTo>
                  <a:lnTo>
                    <a:pt x="5578437" y="333375"/>
                  </a:lnTo>
                  <a:lnTo>
                    <a:pt x="5580469" y="320675"/>
                  </a:lnTo>
                  <a:lnTo>
                    <a:pt x="5584533" y="295275"/>
                  </a:lnTo>
                  <a:lnTo>
                    <a:pt x="5584723" y="295275"/>
                  </a:lnTo>
                  <a:lnTo>
                    <a:pt x="5584533" y="282575"/>
                  </a:lnTo>
                  <a:lnTo>
                    <a:pt x="5762180" y="282575"/>
                  </a:lnTo>
                  <a:lnTo>
                    <a:pt x="5766397" y="295275"/>
                  </a:lnTo>
                  <a:lnTo>
                    <a:pt x="5767336" y="307975"/>
                  </a:lnTo>
                  <a:lnTo>
                    <a:pt x="5767336" y="219075"/>
                  </a:lnTo>
                  <a:lnTo>
                    <a:pt x="5584888" y="219075"/>
                  </a:lnTo>
                  <a:lnTo>
                    <a:pt x="5572518" y="180975"/>
                  </a:lnTo>
                  <a:lnTo>
                    <a:pt x="5553900" y="155575"/>
                  </a:lnTo>
                  <a:lnTo>
                    <a:pt x="5527027" y="142875"/>
                  </a:lnTo>
                  <a:lnTo>
                    <a:pt x="5523014" y="142875"/>
                  </a:lnTo>
                  <a:lnTo>
                    <a:pt x="5523014" y="231775"/>
                  </a:lnTo>
                  <a:lnTo>
                    <a:pt x="5523014" y="295275"/>
                  </a:lnTo>
                  <a:lnTo>
                    <a:pt x="5521731" y="307975"/>
                  </a:lnTo>
                  <a:lnTo>
                    <a:pt x="5517794" y="307975"/>
                  </a:lnTo>
                  <a:lnTo>
                    <a:pt x="5510644" y="320675"/>
                  </a:lnTo>
                  <a:lnTo>
                    <a:pt x="5157800" y="320675"/>
                  </a:lnTo>
                  <a:lnTo>
                    <a:pt x="5149824" y="307975"/>
                  </a:lnTo>
                  <a:lnTo>
                    <a:pt x="5145824" y="307975"/>
                  </a:lnTo>
                  <a:lnTo>
                    <a:pt x="5144719" y="282575"/>
                  </a:lnTo>
                  <a:lnTo>
                    <a:pt x="5144719" y="231775"/>
                  </a:lnTo>
                  <a:lnTo>
                    <a:pt x="5146002" y="219075"/>
                  </a:lnTo>
                  <a:lnTo>
                    <a:pt x="5149888" y="206375"/>
                  </a:lnTo>
                  <a:lnTo>
                    <a:pt x="5246827" y="206375"/>
                  </a:lnTo>
                  <a:lnTo>
                    <a:pt x="5257889" y="193675"/>
                  </a:lnTo>
                  <a:lnTo>
                    <a:pt x="5264328" y="180975"/>
                  </a:lnTo>
                  <a:lnTo>
                    <a:pt x="5266690" y="168275"/>
                  </a:lnTo>
                  <a:lnTo>
                    <a:pt x="5266880" y="168275"/>
                  </a:lnTo>
                  <a:lnTo>
                    <a:pt x="5266741" y="155575"/>
                  </a:lnTo>
                  <a:lnTo>
                    <a:pt x="5267020" y="142875"/>
                  </a:lnTo>
                  <a:lnTo>
                    <a:pt x="5267744" y="142875"/>
                  </a:lnTo>
                  <a:lnTo>
                    <a:pt x="5274907" y="117475"/>
                  </a:lnTo>
                  <a:lnTo>
                    <a:pt x="5289372" y="104775"/>
                  </a:lnTo>
                  <a:lnTo>
                    <a:pt x="5309362" y="92075"/>
                  </a:lnTo>
                  <a:lnTo>
                    <a:pt x="5333149" y="79375"/>
                  </a:lnTo>
                  <a:lnTo>
                    <a:pt x="5333695" y="79375"/>
                  </a:lnTo>
                  <a:lnTo>
                    <a:pt x="5357787" y="92075"/>
                  </a:lnTo>
                  <a:lnTo>
                    <a:pt x="5378069" y="104775"/>
                  </a:lnTo>
                  <a:lnTo>
                    <a:pt x="5392737" y="117475"/>
                  </a:lnTo>
                  <a:lnTo>
                    <a:pt x="5399964" y="142875"/>
                  </a:lnTo>
                  <a:lnTo>
                    <a:pt x="5400675" y="142875"/>
                  </a:lnTo>
                  <a:lnTo>
                    <a:pt x="5400675" y="155575"/>
                  </a:lnTo>
                  <a:lnTo>
                    <a:pt x="5400853" y="155575"/>
                  </a:lnTo>
                  <a:lnTo>
                    <a:pt x="5400853" y="168275"/>
                  </a:lnTo>
                  <a:lnTo>
                    <a:pt x="5401018" y="168275"/>
                  </a:lnTo>
                  <a:lnTo>
                    <a:pt x="5402351" y="180975"/>
                  </a:lnTo>
                  <a:lnTo>
                    <a:pt x="5407926" y="193675"/>
                  </a:lnTo>
                  <a:lnTo>
                    <a:pt x="5416855" y="206375"/>
                  </a:lnTo>
                  <a:lnTo>
                    <a:pt x="5517769" y="206375"/>
                  </a:lnTo>
                  <a:lnTo>
                    <a:pt x="5521744" y="219075"/>
                  </a:lnTo>
                  <a:lnTo>
                    <a:pt x="5523014" y="231775"/>
                  </a:lnTo>
                  <a:lnTo>
                    <a:pt x="5523014" y="142875"/>
                  </a:lnTo>
                  <a:lnTo>
                    <a:pt x="5461482" y="142875"/>
                  </a:lnTo>
                  <a:lnTo>
                    <a:pt x="5460962" y="130175"/>
                  </a:lnTo>
                  <a:lnTo>
                    <a:pt x="5445595" y="92075"/>
                  </a:lnTo>
                  <a:lnTo>
                    <a:pt x="5435041" y="79375"/>
                  </a:lnTo>
                  <a:lnTo>
                    <a:pt x="5413921" y="53975"/>
                  </a:lnTo>
                  <a:lnTo>
                    <a:pt x="5370487" y="28575"/>
                  </a:lnTo>
                  <a:lnTo>
                    <a:pt x="5281981" y="28575"/>
                  </a:lnTo>
                  <a:lnTo>
                    <a:pt x="5249608" y="53975"/>
                  </a:lnTo>
                  <a:lnTo>
                    <a:pt x="5224754" y="79375"/>
                  </a:lnTo>
                  <a:lnTo>
                    <a:pt x="5209425" y="117475"/>
                  </a:lnTo>
                  <a:lnTo>
                    <a:pt x="5208549" y="117475"/>
                  </a:lnTo>
                  <a:lnTo>
                    <a:pt x="5207927" y="130175"/>
                  </a:lnTo>
                  <a:lnTo>
                    <a:pt x="5206581" y="130175"/>
                  </a:lnTo>
                  <a:lnTo>
                    <a:pt x="5205527" y="142875"/>
                  </a:lnTo>
                  <a:lnTo>
                    <a:pt x="5139347" y="142875"/>
                  </a:lnTo>
                  <a:lnTo>
                    <a:pt x="5112855" y="155575"/>
                  </a:lnTo>
                  <a:lnTo>
                    <a:pt x="5094503" y="180975"/>
                  </a:lnTo>
                  <a:lnTo>
                    <a:pt x="5083022" y="219075"/>
                  </a:lnTo>
                  <a:lnTo>
                    <a:pt x="4889563" y="219075"/>
                  </a:lnTo>
                  <a:lnTo>
                    <a:pt x="4861522" y="244475"/>
                  </a:lnTo>
                  <a:lnTo>
                    <a:pt x="4844453" y="269875"/>
                  </a:lnTo>
                  <a:lnTo>
                    <a:pt x="4838700" y="307975"/>
                  </a:lnTo>
                  <a:lnTo>
                    <a:pt x="4838700" y="1323975"/>
                  </a:lnTo>
                  <a:lnTo>
                    <a:pt x="4842141" y="1349375"/>
                  </a:lnTo>
                  <a:lnTo>
                    <a:pt x="4856975" y="1374775"/>
                  </a:lnTo>
                  <a:lnTo>
                    <a:pt x="4880864" y="1400175"/>
                  </a:lnTo>
                  <a:lnTo>
                    <a:pt x="5777877" y="1400175"/>
                  </a:lnTo>
                  <a:lnTo>
                    <a:pt x="5806084" y="1387475"/>
                  </a:lnTo>
                  <a:lnTo>
                    <a:pt x="5823242" y="1349375"/>
                  </a:lnTo>
                  <a:lnTo>
                    <a:pt x="5829046" y="1311275"/>
                  </a:lnTo>
                  <a:lnTo>
                    <a:pt x="5829046" y="1235075"/>
                  </a:lnTo>
                  <a:lnTo>
                    <a:pt x="5873940" y="1222375"/>
                  </a:lnTo>
                  <a:lnTo>
                    <a:pt x="5915939" y="1196975"/>
                  </a:lnTo>
                  <a:lnTo>
                    <a:pt x="5954725" y="1184275"/>
                  </a:lnTo>
                  <a:lnTo>
                    <a:pt x="5989955" y="1146175"/>
                  </a:lnTo>
                  <a:lnTo>
                    <a:pt x="6021311" y="1120775"/>
                  </a:lnTo>
                  <a:lnTo>
                    <a:pt x="6048451" y="1082675"/>
                  </a:lnTo>
                  <a:lnTo>
                    <a:pt x="6071044" y="1031875"/>
                  </a:lnTo>
                  <a:lnTo>
                    <a:pt x="6088773" y="993775"/>
                  </a:lnTo>
                  <a:lnTo>
                    <a:pt x="6101283" y="955675"/>
                  </a:lnTo>
                  <a:lnTo>
                    <a:pt x="6108268" y="904875"/>
                  </a:lnTo>
                  <a:lnTo>
                    <a:pt x="6109335" y="854075"/>
                  </a:lnTo>
                  <a:lnTo>
                    <a:pt x="6103810" y="803275"/>
                  </a:lnTo>
                  <a:lnTo>
                    <a:pt x="6091885" y="752475"/>
                  </a:lnTo>
                  <a:lnTo>
                    <a:pt x="6073737" y="701675"/>
                  </a:lnTo>
                  <a:lnTo>
                    <a:pt x="6054649" y="671576"/>
                  </a:lnTo>
                  <a:lnTo>
                    <a:pt x="6054649" y="879475"/>
                  </a:lnTo>
                  <a:lnTo>
                    <a:pt x="6050775" y="917575"/>
                  </a:lnTo>
                  <a:lnTo>
                    <a:pt x="6040602" y="968375"/>
                  </a:lnTo>
                  <a:lnTo>
                    <a:pt x="6024169" y="1006475"/>
                  </a:lnTo>
                  <a:lnTo>
                    <a:pt x="6001474" y="1044575"/>
                  </a:lnTo>
                  <a:lnTo>
                    <a:pt x="5972543" y="1082675"/>
                  </a:lnTo>
                  <a:lnTo>
                    <a:pt x="5941644" y="1120775"/>
                  </a:lnTo>
                  <a:lnTo>
                    <a:pt x="5907113" y="1146175"/>
                  </a:lnTo>
                  <a:lnTo>
                    <a:pt x="5869419" y="1158875"/>
                  </a:lnTo>
                  <a:lnTo>
                    <a:pt x="5829046" y="1184275"/>
                  </a:lnTo>
                  <a:lnTo>
                    <a:pt x="5798540" y="1184275"/>
                  </a:lnTo>
                  <a:lnTo>
                    <a:pt x="5783021" y="1196975"/>
                  </a:lnTo>
                  <a:lnTo>
                    <a:pt x="5689206" y="1196975"/>
                  </a:lnTo>
                  <a:lnTo>
                    <a:pt x="5636666" y="1184275"/>
                  </a:lnTo>
                  <a:lnTo>
                    <a:pt x="5586717" y="1158875"/>
                  </a:lnTo>
                  <a:lnTo>
                    <a:pt x="5540464" y="1133475"/>
                  </a:lnTo>
                  <a:lnTo>
                    <a:pt x="5532818" y="1133475"/>
                  </a:lnTo>
                  <a:lnTo>
                    <a:pt x="5525351" y="1120775"/>
                  </a:lnTo>
                  <a:lnTo>
                    <a:pt x="5518086" y="1120775"/>
                  </a:lnTo>
                  <a:lnTo>
                    <a:pt x="5511012" y="1108075"/>
                  </a:lnTo>
                  <a:lnTo>
                    <a:pt x="5501856" y="1108075"/>
                  </a:lnTo>
                  <a:lnTo>
                    <a:pt x="5493004" y="1095375"/>
                  </a:lnTo>
                  <a:lnTo>
                    <a:pt x="5484482" y="1082675"/>
                  </a:lnTo>
                  <a:lnTo>
                    <a:pt x="5476303" y="1069975"/>
                  </a:lnTo>
                  <a:lnTo>
                    <a:pt x="5447677" y="1031875"/>
                  </a:lnTo>
                  <a:lnTo>
                    <a:pt x="5425757" y="993775"/>
                  </a:lnTo>
                  <a:lnTo>
                    <a:pt x="5410860" y="942975"/>
                  </a:lnTo>
                  <a:lnTo>
                    <a:pt x="5403316" y="892175"/>
                  </a:lnTo>
                  <a:lnTo>
                    <a:pt x="5402783" y="892175"/>
                  </a:lnTo>
                  <a:lnTo>
                    <a:pt x="5402618" y="879475"/>
                  </a:lnTo>
                  <a:lnTo>
                    <a:pt x="5402427" y="879475"/>
                  </a:lnTo>
                  <a:lnTo>
                    <a:pt x="5402364" y="866775"/>
                  </a:lnTo>
                  <a:lnTo>
                    <a:pt x="5404561" y="828675"/>
                  </a:lnTo>
                  <a:lnTo>
                    <a:pt x="5414594" y="777875"/>
                  </a:lnTo>
                  <a:lnTo>
                    <a:pt x="5432514" y="727075"/>
                  </a:lnTo>
                  <a:lnTo>
                    <a:pt x="5457863" y="688975"/>
                  </a:lnTo>
                  <a:lnTo>
                    <a:pt x="5491721" y="650875"/>
                  </a:lnTo>
                  <a:lnTo>
                    <a:pt x="5493296" y="638175"/>
                  </a:lnTo>
                  <a:lnTo>
                    <a:pt x="5494985" y="638175"/>
                  </a:lnTo>
                  <a:lnTo>
                    <a:pt x="5511558" y="625475"/>
                  </a:lnTo>
                  <a:lnTo>
                    <a:pt x="5529161" y="612775"/>
                  </a:lnTo>
                  <a:lnTo>
                    <a:pt x="5547753" y="600075"/>
                  </a:lnTo>
                  <a:lnTo>
                    <a:pt x="5567261" y="587375"/>
                  </a:lnTo>
                  <a:lnTo>
                    <a:pt x="5605157" y="561975"/>
                  </a:lnTo>
                  <a:lnTo>
                    <a:pt x="5644997" y="549275"/>
                  </a:lnTo>
                  <a:lnTo>
                    <a:pt x="5686247" y="549275"/>
                  </a:lnTo>
                  <a:lnTo>
                    <a:pt x="5728373" y="536575"/>
                  </a:lnTo>
                  <a:lnTo>
                    <a:pt x="5747905" y="536575"/>
                  </a:lnTo>
                  <a:lnTo>
                    <a:pt x="5757634" y="549275"/>
                  </a:lnTo>
                  <a:lnTo>
                    <a:pt x="5814276" y="549275"/>
                  </a:lnTo>
                  <a:lnTo>
                    <a:pt x="5859081" y="574675"/>
                  </a:lnTo>
                  <a:lnTo>
                    <a:pt x="5901029" y="587375"/>
                  </a:lnTo>
                  <a:lnTo>
                    <a:pt x="5939383" y="625475"/>
                  </a:lnTo>
                  <a:lnTo>
                    <a:pt x="5912345" y="648398"/>
                  </a:lnTo>
                  <a:lnTo>
                    <a:pt x="5912345" y="892175"/>
                  </a:lnTo>
                  <a:lnTo>
                    <a:pt x="5899378" y="942975"/>
                  </a:lnTo>
                  <a:lnTo>
                    <a:pt x="5871337" y="993775"/>
                  </a:lnTo>
                  <a:lnTo>
                    <a:pt x="5861799" y="993775"/>
                  </a:lnTo>
                  <a:lnTo>
                    <a:pt x="5851537" y="1006475"/>
                  </a:lnTo>
                  <a:lnTo>
                    <a:pt x="5840615" y="1019175"/>
                  </a:lnTo>
                  <a:lnTo>
                    <a:pt x="5829046" y="1031875"/>
                  </a:lnTo>
                  <a:lnTo>
                    <a:pt x="5814542" y="1031875"/>
                  </a:lnTo>
                  <a:lnTo>
                    <a:pt x="5799353" y="1044575"/>
                  </a:lnTo>
                  <a:lnTo>
                    <a:pt x="5783592" y="1044575"/>
                  </a:lnTo>
                  <a:lnTo>
                    <a:pt x="5767336" y="1057275"/>
                  </a:lnTo>
                  <a:lnTo>
                    <a:pt x="5706110" y="1057275"/>
                  </a:lnTo>
                  <a:lnTo>
                    <a:pt x="5638279" y="1031875"/>
                  </a:lnTo>
                  <a:lnTo>
                    <a:pt x="5608675" y="1006475"/>
                  </a:lnTo>
                  <a:lnTo>
                    <a:pt x="5564987" y="955675"/>
                  </a:lnTo>
                  <a:lnTo>
                    <a:pt x="5544159" y="892175"/>
                  </a:lnTo>
                  <a:lnTo>
                    <a:pt x="5543461" y="879475"/>
                  </a:lnTo>
                  <a:lnTo>
                    <a:pt x="5543296" y="879475"/>
                  </a:lnTo>
                  <a:lnTo>
                    <a:pt x="5544794" y="841375"/>
                  </a:lnTo>
                  <a:lnTo>
                    <a:pt x="5553900" y="803275"/>
                  </a:lnTo>
                  <a:lnTo>
                    <a:pt x="5576341" y="765175"/>
                  </a:lnTo>
                  <a:lnTo>
                    <a:pt x="5591759" y="739775"/>
                  </a:lnTo>
                  <a:lnTo>
                    <a:pt x="5618924" y="714375"/>
                  </a:lnTo>
                  <a:lnTo>
                    <a:pt x="5650039" y="701675"/>
                  </a:lnTo>
                  <a:lnTo>
                    <a:pt x="5684139" y="688975"/>
                  </a:lnTo>
                  <a:lnTo>
                    <a:pt x="5783643" y="688975"/>
                  </a:lnTo>
                  <a:lnTo>
                    <a:pt x="5799404" y="701675"/>
                  </a:lnTo>
                  <a:lnTo>
                    <a:pt x="5814517" y="701675"/>
                  </a:lnTo>
                  <a:lnTo>
                    <a:pt x="5828855" y="714375"/>
                  </a:lnTo>
                  <a:lnTo>
                    <a:pt x="5836424" y="714375"/>
                  </a:lnTo>
                  <a:lnTo>
                    <a:pt x="5840133" y="727075"/>
                  </a:lnTo>
                  <a:lnTo>
                    <a:pt x="5828855" y="727075"/>
                  </a:lnTo>
                  <a:lnTo>
                    <a:pt x="5787263" y="777875"/>
                  </a:lnTo>
                  <a:lnTo>
                    <a:pt x="5781878" y="767194"/>
                  </a:lnTo>
                  <a:lnTo>
                    <a:pt x="5781878" y="866775"/>
                  </a:lnTo>
                  <a:lnTo>
                    <a:pt x="5780697" y="879475"/>
                  </a:lnTo>
                  <a:lnTo>
                    <a:pt x="5775795" y="892175"/>
                  </a:lnTo>
                  <a:lnTo>
                    <a:pt x="5767336" y="904875"/>
                  </a:lnTo>
                  <a:lnTo>
                    <a:pt x="5765343" y="904875"/>
                  </a:lnTo>
                  <a:lnTo>
                    <a:pt x="5763222" y="917575"/>
                  </a:lnTo>
                  <a:lnTo>
                    <a:pt x="5706808" y="917575"/>
                  </a:lnTo>
                  <a:lnTo>
                    <a:pt x="5690654" y="904875"/>
                  </a:lnTo>
                  <a:lnTo>
                    <a:pt x="5685409" y="904875"/>
                  </a:lnTo>
                  <a:lnTo>
                    <a:pt x="5681281" y="892175"/>
                  </a:lnTo>
                  <a:lnTo>
                    <a:pt x="5678487" y="892175"/>
                  </a:lnTo>
                  <a:lnTo>
                    <a:pt x="5674715" y="879475"/>
                  </a:lnTo>
                  <a:lnTo>
                    <a:pt x="5674461" y="866775"/>
                  </a:lnTo>
                  <a:lnTo>
                    <a:pt x="5677687" y="854075"/>
                  </a:lnTo>
                  <a:lnTo>
                    <a:pt x="5684304" y="841375"/>
                  </a:lnTo>
                  <a:lnTo>
                    <a:pt x="5687466" y="828675"/>
                  </a:lnTo>
                  <a:lnTo>
                    <a:pt x="5695327" y="828675"/>
                  </a:lnTo>
                  <a:lnTo>
                    <a:pt x="5704535" y="815975"/>
                  </a:lnTo>
                  <a:lnTo>
                    <a:pt x="5739650" y="815975"/>
                  </a:lnTo>
                  <a:lnTo>
                    <a:pt x="5710745" y="841375"/>
                  </a:lnTo>
                  <a:lnTo>
                    <a:pt x="5709577" y="854075"/>
                  </a:lnTo>
                  <a:lnTo>
                    <a:pt x="5705640" y="854075"/>
                  </a:lnTo>
                  <a:lnTo>
                    <a:pt x="5701347" y="866775"/>
                  </a:lnTo>
                  <a:lnTo>
                    <a:pt x="5700077" y="866775"/>
                  </a:lnTo>
                  <a:lnTo>
                    <a:pt x="5702122" y="879475"/>
                  </a:lnTo>
                  <a:lnTo>
                    <a:pt x="5703671" y="879475"/>
                  </a:lnTo>
                  <a:lnTo>
                    <a:pt x="5706415" y="892175"/>
                  </a:lnTo>
                  <a:lnTo>
                    <a:pt x="5745404" y="892175"/>
                  </a:lnTo>
                  <a:lnTo>
                    <a:pt x="5750953" y="879475"/>
                  </a:lnTo>
                  <a:lnTo>
                    <a:pt x="5762041" y="879475"/>
                  </a:lnTo>
                  <a:lnTo>
                    <a:pt x="5767336" y="866775"/>
                  </a:lnTo>
                  <a:lnTo>
                    <a:pt x="5771743" y="866775"/>
                  </a:lnTo>
                  <a:lnTo>
                    <a:pt x="5779160" y="854075"/>
                  </a:lnTo>
                  <a:lnTo>
                    <a:pt x="5781878" y="866775"/>
                  </a:lnTo>
                  <a:lnTo>
                    <a:pt x="5781878" y="767194"/>
                  </a:lnTo>
                  <a:lnTo>
                    <a:pt x="5780862" y="765175"/>
                  </a:lnTo>
                  <a:lnTo>
                    <a:pt x="5747093" y="765175"/>
                  </a:lnTo>
                  <a:lnTo>
                    <a:pt x="5726379" y="752475"/>
                  </a:lnTo>
                  <a:lnTo>
                    <a:pt x="5705691" y="765175"/>
                  </a:lnTo>
                  <a:lnTo>
                    <a:pt x="5685548" y="765175"/>
                  </a:lnTo>
                  <a:lnTo>
                    <a:pt x="5653392" y="790575"/>
                  </a:lnTo>
                  <a:lnTo>
                    <a:pt x="5630799" y="815975"/>
                  </a:lnTo>
                  <a:lnTo>
                    <a:pt x="5619318" y="854075"/>
                  </a:lnTo>
                  <a:lnTo>
                    <a:pt x="5620499" y="892175"/>
                  </a:lnTo>
                  <a:lnTo>
                    <a:pt x="5636209" y="930275"/>
                  </a:lnTo>
                  <a:lnTo>
                    <a:pt x="5670448" y="968375"/>
                  </a:lnTo>
                  <a:lnTo>
                    <a:pt x="5700992" y="981075"/>
                  </a:lnTo>
                  <a:lnTo>
                    <a:pt x="5734024" y="981075"/>
                  </a:lnTo>
                  <a:lnTo>
                    <a:pt x="5767336" y="968375"/>
                  </a:lnTo>
                  <a:lnTo>
                    <a:pt x="5784431" y="968375"/>
                  </a:lnTo>
                  <a:lnTo>
                    <a:pt x="5799937" y="955675"/>
                  </a:lnTo>
                  <a:lnTo>
                    <a:pt x="5812714" y="942975"/>
                  </a:lnTo>
                  <a:lnTo>
                    <a:pt x="5822454" y="917575"/>
                  </a:lnTo>
                  <a:lnTo>
                    <a:pt x="5828855" y="904875"/>
                  </a:lnTo>
                  <a:lnTo>
                    <a:pt x="5832754" y="879475"/>
                  </a:lnTo>
                  <a:lnTo>
                    <a:pt x="5832767" y="854075"/>
                  </a:lnTo>
                  <a:lnTo>
                    <a:pt x="5828931" y="828675"/>
                  </a:lnTo>
                  <a:lnTo>
                    <a:pt x="5821311" y="815975"/>
                  </a:lnTo>
                  <a:lnTo>
                    <a:pt x="5853658" y="777875"/>
                  </a:lnTo>
                  <a:lnTo>
                    <a:pt x="5875223" y="752475"/>
                  </a:lnTo>
                  <a:lnTo>
                    <a:pt x="5898807" y="790575"/>
                  </a:lnTo>
                  <a:lnTo>
                    <a:pt x="5911659" y="841375"/>
                  </a:lnTo>
                  <a:lnTo>
                    <a:pt x="5912345" y="892175"/>
                  </a:lnTo>
                  <a:lnTo>
                    <a:pt x="5912345" y="648398"/>
                  </a:lnTo>
                  <a:lnTo>
                    <a:pt x="5879439" y="676275"/>
                  </a:lnTo>
                  <a:lnTo>
                    <a:pt x="5867438" y="676275"/>
                  </a:lnTo>
                  <a:lnTo>
                    <a:pt x="5854979" y="663575"/>
                  </a:lnTo>
                  <a:lnTo>
                    <a:pt x="5842101" y="650875"/>
                  </a:lnTo>
                  <a:lnTo>
                    <a:pt x="5828855" y="650875"/>
                  </a:lnTo>
                  <a:lnTo>
                    <a:pt x="5814009" y="638175"/>
                  </a:lnTo>
                  <a:lnTo>
                    <a:pt x="5783186" y="638175"/>
                  </a:lnTo>
                  <a:lnTo>
                    <a:pt x="5767336" y="625475"/>
                  </a:lnTo>
                  <a:lnTo>
                    <a:pt x="5681078" y="625475"/>
                  </a:lnTo>
                  <a:lnTo>
                    <a:pt x="5673382" y="638175"/>
                  </a:lnTo>
                  <a:lnTo>
                    <a:pt x="5640997" y="638175"/>
                  </a:lnTo>
                  <a:lnTo>
                    <a:pt x="5630557" y="650875"/>
                  </a:lnTo>
                  <a:lnTo>
                    <a:pt x="5601792" y="663575"/>
                  </a:lnTo>
                  <a:lnTo>
                    <a:pt x="5575478" y="676275"/>
                  </a:lnTo>
                  <a:lnTo>
                    <a:pt x="5531650" y="727075"/>
                  </a:lnTo>
                  <a:lnTo>
                    <a:pt x="5504535" y="777875"/>
                  </a:lnTo>
                  <a:lnTo>
                    <a:pt x="5489359" y="828675"/>
                  </a:lnTo>
                  <a:lnTo>
                    <a:pt x="5486235" y="866775"/>
                  </a:lnTo>
                  <a:lnTo>
                    <a:pt x="5486222" y="879475"/>
                  </a:lnTo>
                  <a:lnTo>
                    <a:pt x="5487225" y="892175"/>
                  </a:lnTo>
                  <a:lnTo>
                    <a:pt x="5495798" y="930275"/>
                  </a:lnTo>
                  <a:lnTo>
                    <a:pt x="5512041" y="981075"/>
                  </a:lnTo>
                  <a:lnTo>
                    <a:pt x="5535434" y="1019175"/>
                  </a:lnTo>
                  <a:lnTo>
                    <a:pt x="5565495" y="1044575"/>
                  </a:lnTo>
                  <a:lnTo>
                    <a:pt x="5573776" y="1057275"/>
                  </a:lnTo>
                  <a:lnTo>
                    <a:pt x="5582424" y="1057275"/>
                  </a:lnTo>
                  <a:lnTo>
                    <a:pt x="5591429" y="1069975"/>
                  </a:lnTo>
                  <a:lnTo>
                    <a:pt x="5600751" y="1069975"/>
                  </a:lnTo>
                  <a:lnTo>
                    <a:pt x="5625312" y="1082675"/>
                  </a:lnTo>
                  <a:lnTo>
                    <a:pt x="5651233" y="1095375"/>
                  </a:lnTo>
                  <a:lnTo>
                    <a:pt x="5678221" y="1108075"/>
                  </a:lnTo>
                  <a:lnTo>
                    <a:pt x="5797766" y="1108075"/>
                  </a:lnTo>
                  <a:lnTo>
                    <a:pt x="5854370" y="1082675"/>
                  </a:lnTo>
                  <a:lnTo>
                    <a:pt x="5914225" y="1019175"/>
                  </a:lnTo>
                  <a:lnTo>
                    <a:pt x="5940628" y="981075"/>
                  </a:lnTo>
                  <a:lnTo>
                    <a:pt x="5958852" y="942975"/>
                  </a:lnTo>
                  <a:lnTo>
                    <a:pt x="5968733" y="892175"/>
                  </a:lnTo>
                  <a:lnTo>
                    <a:pt x="5970092" y="854075"/>
                  </a:lnTo>
                  <a:lnTo>
                    <a:pt x="5962802" y="803275"/>
                  </a:lnTo>
                  <a:lnTo>
                    <a:pt x="5946673" y="765175"/>
                  </a:lnTo>
                  <a:lnTo>
                    <a:pt x="5938304" y="752475"/>
                  </a:lnTo>
                  <a:lnTo>
                    <a:pt x="5921578" y="727075"/>
                  </a:lnTo>
                  <a:lnTo>
                    <a:pt x="5956274" y="688975"/>
                  </a:lnTo>
                  <a:lnTo>
                    <a:pt x="5967844" y="676275"/>
                  </a:lnTo>
                  <a:lnTo>
                    <a:pt x="5979401" y="663575"/>
                  </a:lnTo>
                  <a:lnTo>
                    <a:pt x="6007112" y="701675"/>
                  </a:lnTo>
                  <a:lnTo>
                    <a:pt x="6028474" y="739775"/>
                  </a:lnTo>
                  <a:lnTo>
                    <a:pt x="6043523" y="790575"/>
                  </a:lnTo>
                  <a:lnTo>
                    <a:pt x="6052236" y="828675"/>
                  </a:lnTo>
                  <a:lnTo>
                    <a:pt x="6054649" y="879475"/>
                  </a:lnTo>
                  <a:lnTo>
                    <a:pt x="6054649" y="671576"/>
                  </a:lnTo>
                  <a:lnTo>
                    <a:pt x="6049581" y="663575"/>
                  </a:lnTo>
                  <a:lnTo>
                    <a:pt x="6019584" y="612775"/>
                  </a:lnTo>
                  <a:lnTo>
                    <a:pt x="6095327" y="612775"/>
                  </a:lnTo>
                  <a:lnTo>
                    <a:pt x="6115850" y="600075"/>
                  </a:lnTo>
                  <a:lnTo>
                    <a:pt x="6140450" y="587375"/>
                  </a:lnTo>
                  <a:lnTo>
                    <a:pt x="6150699" y="574675"/>
                  </a:lnTo>
                  <a:lnTo>
                    <a:pt x="6160948" y="561975"/>
                  </a:lnTo>
                  <a:lnTo>
                    <a:pt x="6176734" y="536575"/>
                  </a:lnTo>
                  <a:lnTo>
                    <a:pt x="6187224" y="511175"/>
                  </a:lnTo>
                  <a:lnTo>
                    <a:pt x="6189523" y="498475"/>
                  </a:lnTo>
                  <a:close/>
                </a:path>
                <a:path w="10847705" h="1400175">
                  <a:moveTo>
                    <a:pt x="9875241" y="1003300"/>
                  </a:moveTo>
                  <a:lnTo>
                    <a:pt x="9872789" y="990600"/>
                  </a:lnTo>
                  <a:lnTo>
                    <a:pt x="9865017" y="977900"/>
                  </a:lnTo>
                  <a:lnTo>
                    <a:pt x="9822205" y="977900"/>
                  </a:lnTo>
                  <a:lnTo>
                    <a:pt x="9816719" y="990600"/>
                  </a:lnTo>
                  <a:lnTo>
                    <a:pt x="9810559" y="990600"/>
                  </a:lnTo>
                  <a:lnTo>
                    <a:pt x="9719945" y="1104900"/>
                  </a:lnTo>
                  <a:lnTo>
                    <a:pt x="9709188" y="1092200"/>
                  </a:lnTo>
                  <a:lnTo>
                    <a:pt x="9700285" y="1079500"/>
                  </a:lnTo>
                  <a:lnTo>
                    <a:pt x="9691497" y="1079500"/>
                  </a:lnTo>
                  <a:lnTo>
                    <a:pt x="9673933" y="1054100"/>
                  </a:lnTo>
                  <a:lnTo>
                    <a:pt x="9662947" y="1054100"/>
                  </a:lnTo>
                  <a:lnTo>
                    <a:pt x="9651276" y="1041400"/>
                  </a:lnTo>
                  <a:lnTo>
                    <a:pt x="9639363" y="1054100"/>
                  </a:lnTo>
                  <a:lnTo>
                    <a:pt x="9622701" y="1054100"/>
                  </a:lnTo>
                  <a:lnTo>
                    <a:pt x="9619196" y="1066800"/>
                  </a:lnTo>
                  <a:lnTo>
                    <a:pt x="9618929" y="1079500"/>
                  </a:lnTo>
                  <a:lnTo>
                    <a:pt x="9619793" y="1079500"/>
                  </a:lnTo>
                  <a:lnTo>
                    <a:pt x="9622053" y="1092200"/>
                  </a:lnTo>
                  <a:lnTo>
                    <a:pt x="9625609" y="1092200"/>
                  </a:lnTo>
                  <a:lnTo>
                    <a:pt x="9630397" y="1104900"/>
                  </a:lnTo>
                  <a:lnTo>
                    <a:pt x="9663671" y="1130300"/>
                  </a:lnTo>
                  <a:lnTo>
                    <a:pt x="9680423" y="1155700"/>
                  </a:lnTo>
                  <a:lnTo>
                    <a:pt x="9697199" y="1168400"/>
                  </a:lnTo>
                  <a:lnTo>
                    <a:pt x="9702559" y="1168400"/>
                  </a:lnTo>
                  <a:lnTo>
                    <a:pt x="9708769" y="1181100"/>
                  </a:lnTo>
                  <a:lnTo>
                    <a:pt x="9739135" y="1181100"/>
                  </a:lnTo>
                  <a:lnTo>
                    <a:pt x="9745421" y="1168400"/>
                  </a:lnTo>
                  <a:lnTo>
                    <a:pt x="9750615" y="1168400"/>
                  </a:lnTo>
                  <a:lnTo>
                    <a:pt x="9763176" y="1155700"/>
                  </a:lnTo>
                  <a:lnTo>
                    <a:pt x="9775736" y="1130300"/>
                  </a:lnTo>
                  <a:lnTo>
                    <a:pt x="9800857" y="1104900"/>
                  </a:lnTo>
                  <a:lnTo>
                    <a:pt x="9835223" y="1066800"/>
                  </a:lnTo>
                  <a:lnTo>
                    <a:pt x="9849777" y="1041400"/>
                  </a:lnTo>
                  <a:lnTo>
                    <a:pt x="9857041" y="1041400"/>
                  </a:lnTo>
                  <a:lnTo>
                    <a:pt x="9864306" y="1028700"/>
                  </a:lnTo>
                  <a:lnTo>
                    <a:pt x="9872408" y="1016000"/>
                  </a:lnTo>
                  <a:lnTo>
                    <a:pt x="9875241" y="1003300"/>
                  </a:lnTo>
                  <a:close/>
                </a:path>
                <a:path w="10847705" h="1400175">
                  <a:moveTo>
                    <a:pt x="9875418" y="508000"/>
                  </a:moveTo>
                  <a:lnTo>
                    <a:pt x="9874364" y="508000"/>
                  </a:lnTo>
                  <a:lnTo>
                    <a:pt x="9870173" y="495300"/>
                  </a:lnTo>
                  <a:lnTo>
                    <a:pt x="9863582" y="495300"/>
                  </a:lnTo>
                  <a:lnTo>
                    <a:pt x="9853003" y="482600"/>
                  </a:lnTo>
                  <a:lnTo>
                    <a:pt x="9830600" y="482600"/>
                  </a:lnTo>
                  <a:lnTo>
                    <a:pt x="9821481" y="495300"/>
                  </a:lnTo>
                  <a:lnTo>
                    <a:pt x="9817075" y="495300"/>
                  </a:lnTo>
                  <a:lnTo>
                    <a:pt x="9808959" y="508000"/>
                  </a:lnTo>
                  <a:lnTo>
                    <a:pt x="9719234" y="622300"/>
                  </a:lnTo>
                  <a:lnTo>
                    <a:pt x="9708312" y="609600"/>
                  </a:lnTo>
                  <a:lnTo>
                    <a:pt x="9699142" y="596900"/>
                  </a:lnTo>
                  <a:lnTo>
                    <a:pt x="9680994" y="571500"/>
                  </a:lnTo>
                  <a:lnTo>
                    <a:pt x="9671825" y="571500"/>
                  </a:lnTo>
                  <a:lnTo>
                    <a:pt x="9665729" y="558800"/>
                  </a:lnTo>
                  <a:lnTo>
                    <a:pt x="9633420" y="558800"/>
                  </a:lnTo>
                  <a:lnTo>
                    <a:pt x="9627806" y="571500"/>
                  </a:lnTo>
                  <a:lnTo>
                    <a:pt x="9621075" y="571500"/>
                  </a:lnTo>
                  <a:lnTo>
                    <a:pt x="9618815" y="584200"/>
                  </a:lnTo>
                  <a:lnTo>
                    <a:pt x="9621037" y="596900"/>
                  </a:lnTo>
                  <a:lnTo>
                    <a:pt x="9627743" y="609600"/>
                  </a:lnTo>
                  <a:lnTo>
                    <a:pt x="9648558" y="635000"/>
                  </a:lnTo>
                  <a:lnTo>
                    <a:pt x="9667456" y="647700"/>
                  </a:lnTo>
                  <a:lnTo>
                    <a:pt x="9684956" y="660400"/>
                  </a:lnTo>
                  <a:lnTo>
                    <a:pt x="9701606" y="685800"/>
                  </a:lnTo>
                  <a:lnTo>
                    <a:pt x="9714954" y="685800"/>
                  </a:lnTo>
                  <a:lnTo>
                    <a:pt x="9723120" y="698500"/>
                  </a:lnTo>
                  <a:lnTo>
                    <a:pt x="9724707" y="698500"/>
                  </a:lnTo>
                  <a:lnTo>
                    <a:pt x="9731794" y="685800"/>
                  </a:lnTo>
                  <a:lnTo>
                    <a:pt x="9744075" y="685800"/>
                  </a:lnTo>
                  <a:lnTo>
                    <a:pt x="9748850" y="673100"/>
                  </a:lnTo>
                  <a:lnTo>
                    <a:pt x="9758959" y="660400"/>
                  </a:lnTo>
                  <a:lnTo>
                    <a:pt x="9789744" y="622300"/>
                  </a:lnTo>
                  <a:lnTo>
                    <a:pt x="9835693" y="571500"/>
                  </a:lnTo>
                  <a:lnTo>
                    <a:pt x="9857359" y="546100"/>
                  </a:lnTo>
                  <a:lnTo>
                    <a:pt x="9868014" y="533400"/>
                  </a:lnTo>
                  <a:lnTo>
                    <a:pt x="9871621" y="533400"/>
                  </a:lnTo>
                  <a:lnTo>
                    <a:pt x="9874085" y="520700"/>
                  </a:lnTo>
                  <a:lnTo>
                    <a:pt x="9875368" y="520700"/>
                  </a:lnTo>
                  <a:lnTo>
                    <a:pt x="9875418" y="508000"/>
                  </a:lnTo>
                  <a:close/>
                </a:path>
                <a:path w="10847705" h="1400175">
                  <a:moveTo>
                    <a:pt x="9875876" y="749300"/>
                  </a:moveTo>
                  <a:lnTo>
                    <a:pt x="9872421" y="749300"/>
                  </a:lnTo>
                  <a:lnTo>
                    <a:pt x="9865271" y="736600"/>
                  </a:lnTo>
                  <a:lnTo>
                    <a:pt x="9865081" y="736600"/>
                  </a:lnTo>
                  <a:lnTo>
                    <a:pt x="9855263" y="723900"/>
                  </a:lnTo>
                  <a:lnTo>
                    <a:pt x="9833546" y="723900"/>
                  </a:lnTo>
                  <a:lnTo>
                    <a:pt x="9824288" y="736600"/>
                  </a:lnTo>
                  <a:lnTo>
                    <a:pt x="9819513" y="736600"/>
                  </a:lnTo>
                  <a:lnTo>
                    <a:pt x="9815030" y="749300"/>
                  </a:lnTo>
                  <a:lnTo>
                    <a:pt x="9810902" y="749300"/>
                  </a:lnTo>
                  <a:lnTo>
                    <a:pt x="9719945" y="863600"/>
                  </a:lnTo>
                  <a:lnTo>
                    <a:pt x="9709188" y="850900"/>
                  </a:lnTo>
                  <a:lnTo>
                    <a:pt x="9683039" y="825500"/>
                  </a:lnTo>
                  <a:lnTo>
                    <a:pt x="9674466" y="812800"/>
                  </a:lnTo>
                  <a:lnTo>
                    <a:pt x="9668319" y="812800"/>
                  </a:lnTo>
                  <a:lnTo>
                    <a:pt x="9657245" y="800100"/>
                  </a:lnTo>
                  <a:lnTo>
                    <a:pt x="9634144" y="800100"/>
                  </a:lnTo>
                  <a:lnTo>
                    <a:pt x="9624936" y="812800"/>
                  </a:lnTo>
                  <a:lnTo>
                    <a:pt x="9619590" y="825500"/>
                  </a:lnTo>
                  <a:lnTo>
                    <a:pt x="9618942" y="838200"/>
                  </a:lnTo>
                  <a:lnTo>
                    <a:pt x="9622777" y="850900"/>
                  </a:lnTo>
                  <a:lnTo>
                    <a:pt x="9630918" y="863600"/>
                  </a:lnTo>
                  <a:lnTo>
                    <a:pt x="9678098" y="901700"/>
                  </a:lnTo>
                  <a:lnTo>
                    <a:pt x="9694202" y="927100"/>
                  </a:lnTo>
                  <a:lnTo>
                    <a:pt x="9707054" y="927100"/>
                  </a:lnTo>
                  <a:lnTo>
                    <a:pt x="9714789" y="939800"/>
                  </a:lnTo>
                  <a:lnTo>
                    <a:pt x="9732543" y="939800"/>
                  </a:lnTo>
                  <a:lnTo>
                    <a:pt x="9740176" y="927100"/>
                  </a:lnTo>
                  <a:lnTo>
                    <a:pt x="9746805" y="927100"/>
                  </a:lnTo>
                  <a:lnTo>
                    <a:pt x="9752203" y="914400"/>
                  </a:lnTo>
                  <a:lnTo>
                    <a:pt x="9779571" y="889000"/>
                  </a:lnTo>
                  <a:lnTo>
                    <a:pt x="9797809" y="863600"/>
                  </a:lnTo>
                  <a:lnTo>
                    <a:pt x="9806940" y="850900"/>
                  </a:lnTo>
                  <a:lnTo>
                    <a:pt x="9834296" y="825500"/>
                  </a:lnTo>
                  <a:lnTo>
                    <a:pt x="9861664" y="787400"/>
                  </a:lnTo>
                  <a:lnTo>
                    <a:pt x="9866681" y="787400"/>
                  </a:lnTo>
                  <a:lnTo>
                    <a:pt x="9869284" y="774700"/>
                  </a:lnTo>
                  <a:lnTo>
                    <a:pt x="9871367" y="774700"/>
                  </a:lnTo>
                  <a:lnTo>
                    <a:pt x="9875583" y="762000"/>
                  </a:lnTo>
                  <a:lnTo>
                    <a:pt x="9875876" y="749300"/>
                  </a:lnTo>
                  <a:close/>
                </a:path>
                <a:path w="10847705" h="1400175">
                  <a:moveTo>
                    <a:pt x="10847248" y="469900"/>
                  </a:moveTo>
                  <a:lnTo>
                    <a:pt x="10765104" y="457200"/>
                  </a:lnTo>
                  <a:lnTo>
                    <a:pt x="10754703" y="412661"/>
                  </a:lnTo>
                  <a:lnTo>
                    <a:pt x="10754703" y="508000"/>
                  </a:lnTo>
                  <a:lnTo>
                    <a:pt x="10750969" y="520700"/>
                  </a:lnTo>
                  <a:lnTo>
                    <a:pt x="10731767" y="520700"/>
                  </a:lnTo>
                  <a:lnTo>
                    <a:pt x="10722343" y="533400"/>
                  </a:lnTo>
                  <a:lnTo>
                    <a:pt x="10712793" y="533400"/>
                  </a:lnTo>
                  <a:lnTo>
                    <a:pt x="10703408" y="520700"/>
                  </a:lnTo>
                  <a:lnTo>
                    <a:pt x="10699864" y="508000"/>
                  </a:lnTo>
                  <a:lnTo>
                    <a:pt x="10700169" y="495300"/>
                  </a:lnTo>
                  <a:lnTo>
                    <a:pt x="10704474" y="482600"/>
                  </a:lnTo>
                  <a:lnTo>
                    <a:pt x="10712920" y="469900"/>
                  </a:lnTo>
                  <a:lnTo>
                    <a:pt x="10721035" y="508000"/>
                  </a:lnTo>
                  <a:lnTo>
                    <a:pt x="10754703" y="508000"/>
                  </a:lnTo>
                  <a:lnTo>
                    <a:pt x="10754703" y="412661"/>
                  </a:lnTo>
                  <a:lnTo>
                    <a:pt x="10747312" y="381000"/>
                  </a:lnTo>
                  <a:lnTo>
                    <a:pt x="10737964" y="381000"/>
                  </a:lnTo>
                  <a:lnTo>
                    <a:pt x="10709237" y="393700"/>
                  </a:lnTo>
                  <a:lnTo>
                    <a:pt x="10664596" y="431800"/>
                  </a:lnTo>
                  <a:lnTo>
                    <a:pt x="10650347" y="469900"/>
                  </a:lnTo>
                  <a:lnTo>
                    <a:pt x="10644124" y="508000"/>
                  </a:lnTo>
                  <a:lnTo>
                    <a:pt x="10644886" y="520700"/>
                  </a:lnTo>
                  <a:lnTo>
                    <a:pt x="10648239" y="533400"/>
                  </a:lnTo>
                  <a:lnTo>
                    <a:pt x="10638003" y="546100"/>
                  </a:lnTo>
                  <a:lnTo>
                    <a:pt x="10603433" y="520700"/>
                  </a:lnTo>
                  <a:lnTo>
                    <a:pt x="10566464" y="508000"/>
                  </a:lnTo>
                  <a:lnTo>
                    <a:pt x="10527411" y="482600"/>
                  </a:lnTo>
                  <a:lnTo>
                    <a:pt x="10486580" y="469900"/>
                  </a:lnTo>
                  <a:lnTo>
                    <a:pt x="10486580" y="279400"/>
                  </a:lnTo>
                  <a:lnTo>
                    <a:pt x="10482809" y="254000"/>
                  </a:lnTo>
                  <a:lnTo>
                    <a:pt x="10480929" y="241300"/>
                  </a:lnTo>
                  <a:lnTo>
                    <a:pt x="10463860" y="215900"/>
                  </a:lnTo>
                  <a:lnTo>
                    <a:pt x="10435196" y="190500"/>
                  </a:lnTo>
                  <a:lnTo>
                    <a:pt x="10425062" y="190500"/>
                  </a:lnTo>
                  <a:lnTo>
                    <a:pt x="10425062" y="279400"/>
                  </a:lnTo>
                  <a:lnTo>
                    <a:pt x="10425062" y="457200"/>
                  </a:lnTo>
                  <a:lnTo>
                    <a:pt x="10333266" y="457200"/>
                  </a:lnTo>
                  <a:lnTo>
                    <a:pt x="10245344" y="482600"/>
                  </a:lnTo>
                  <a:lnTo>
                    <a:pt x="10204056" y="508000"/>
                  </a:lnTo>
                  <a:lnTo>
                    <a:pt x="10165207" y="533400"/>
                  </a:lnTo>
                  <a:lnTo>
                    <a:pt x="10129266" y="558800"/>
                  </a:lnTo>
                  <a:lnTo>
                    <a:pt x="9952444" y="558800"/>
                  </a:lnTo>
                  <a:lnTo>
                    <a:pt x="9943528" y="571500"/>
                  </a:lnTo>
                  <a:lnTo>
                    <a:pt x="9938042" y="584200"/>
                  </a:lnTo>
                  <a:lnTo>
                    <a:pt x="9936861" y="584200"/>
                  </a:lnTo>
                  <a:lnTo>
                    <a:pt x="9939617" y="596900"/>
                  </a:lnTo>
                  <a:lnTo>
                    <a:pt x="9945332" y="609600"/>
                  </a:lnTo>
                  <a:lnTo>
                    <a:pt x="9953396" y="609600"/>
                  </a:lnTo>
                  <a:lnTo>
                    <a:pt x="9963213" y="622300"/>
                  </a:lnTo>
                  <a:lnTo>
                    <a:pt x="10075151" y="622300"/>
                  </a:lnTo>
                  <a:lnTo>
                    <a:pt x="10049167" y="660400"/>
                  </a:lnTo>
                  <a:lnTo>
                    <a:pt x="10028999" y="711200"/>
                  </a:lnTo>
                  <a:lnTo>
                    <a:pt x="10014839" y="749300"/>
                  </a:lnTo>
                  <a:lnTo>
                    <a:pt x="10006940" y="800100"/>
                  </a:lnTo>
                  <a:lnTo>
                    <a:pt x="9951961" y="800100"/>
                  </a:lnTo>
                  <a:lnTo>
                    <a:pt x="9943147" y="812800"/>
                  </a:lnTo>
                  <a:lnTo>
                    <a:pt x="9937801" y="825500"/>
                  </a:lnTo>
                  <a:lnTo>
                    <a:pt x="9936772" y="838200"/>
                  </a:lnTo>
                  <a:lnTo>
                    <a:pt x="9939680" y="850900"/>
                  </a:lnTo>
                  <a:lnTo>
                    <a:pt x="9945573" y="850900"/>
                  </a:lnTo>
                  <a:lnTo>
                    <a:pt x="9953790" y="863600"/>
                  </a:lnTo>
                  <a:lnTo>
                    <a:pt x="10005695" y="863600"/>
                  </a:lnTo>
                  <a:lnTo>
                    <a:pt x="10011524" y="914400"/>
                  </a:lnTo>
                  <a:lnTo>
                    <a:pt x="10023373" y="952500"/>
                  </a:lnTo>
                  <a:lnTo>
                    <a:pt x="10041052" y="1003300"/>
                  </a:lnTo>
                  <a:lnTo>
                    <a:pt x="10064394" y="1041400"/>
                  </a:lnTo>
                  <a:lnTo>
                    <a:pt x="9961461" y="1041400"/>
                  </a:lnTo>
                  <a:lnTo>
                    <a:pt x="9957410" y="1054100"/>
                  </a:lnTo>
                  <a:lnTo>
                    <a:pt x="9949345" y="1054100"/>
                  </a:lnTo>
                  <a:lnTo>
                    <a:pt x="9944532" y="1066800"/>
                  </a:lnTo>
                  <a:lnTo>
                    <a:pt x="9940557" y="1066800"/>
                  </a:lnTo>
                  <a:lnTo>
                    <a:pt x="9937483" y="1079500"/>
                  </a:lnTo>
                  <a:lnTo>
                    <a:pt x="9935667" y="1079500"/>
                  </a:lnTo>
                  <a:lnTo>
                    <a:pt x="9936582" y="1092200"/>
                  </a:lnTo>
                  <a:lnTo>
                    <a:pt x="9939934" y="1092200"/>
                  </a:lnTo>
                  <a:lnTo>
                    <a:pt x="9944341" y="1104900"/>
                  </a:lnTo>
                  <a:lnTo>
                    <a:pt x="10112883" y="1104900"/>
                  </a:lnTo>
                  <a:lnTo>
                    <a:pt x="10150818" y="1143000"/>
                  </a:lnTo>
                  <a:lnTo>
                    <a:pt x="10192626" y="1168400"/>
                  </a:lnTo>
                  <a:lnTo>
                    <a:pt x="10237699" y="1193800"/>
                  </a:lnTo>
                  <a:lnTo>
                    <a:pt x="10285374" y="1206500"/>
                  </a:lnTo>
                  <a:lnTo>
                    <a:pt x="10335057" y="1219200"/>
                  </a:lnTo>
                  <a:lnTo>
                    <a:pt x="10425062" y="1219200"/>
                  </a:lnTo>
                  <a:lnTo>
                    <a:pt x="10425062" y="1295400"/>
                  </a:lnTo>
                  <a:lnTo>
                    <a:pt x="10423957" y="1308100"/>
                  </a:lnTo>
                  <a:lnTo>
                    <a:pt x="10419931" y="1308100"/>
                  </a:lnTo>
                  <a:lnTo>
                    <a:pt x="10411892" y="1320800"/>
                  </a:lnTo>
                  <a:lnTo>
                    <a:pt x="9569361" y="1320800"/>
                  </a:lnTo>
                  <a:lnTo>
                    <a:pt x="9563227" y="1308100"/>
                  </a:lnTo>
                  <a:lnTo>
                    <a:pt x="9558884" y="1308100"/>
                  </a:lnTo>
                  <a:lnTo>
                    <a:pt x="9557004" y="1295400"/>
                  </a:lnTo>
                  <a:lnTo>
                    <a:pt x="9557944" y="1295400"/>
                  </a:lnTo>
                  <a:lnTo>
                    <a:pt x="9558058" y="1104900"/>
                  </a:lnTo>
                  <a:lnTo>
                    <a:pt x="9558122" y="279400"/>
                  </a:lnTo>
                  <a:lnTo>
                    <a:pt x="9556902" y="266700"/>
                  </a:lnTo>
                  <a:lnTo>
                    <a:pt x="9558731" y="266700"/>
                  </a:lnTo>
                  <a:lnTo>
                    <a:pt x="9563227" y="254000"/>
                  </a:lnTo>
                  <a:lnTo>
                    <a:pt x="9740748" y="254000"/>
                  </a:lnTo>
                  <a:lnTo>
                    <a:pt x="9740748" y="266700"/>
                  </a:lnTo>
                  <a:lnTo>
                    <a:pt x="9740925" y="266700"/>
                  </a:lnTo>
                  <a:lnTo>
                    <a:pt x="9746996" y="304800"/>
                  </a:lnTo>
                  <a:lnTo>
                    <a:pt x="9763658" y="330200"/>
                  </a:lnTo>
                  <a:lnTo>
                    <a:pt x="9788436" y="342900"/>
                  </a:lnTo>
                  <a:lnTo>
                    <a:pt x="10194607" y="342900"/>
                  </a:lnTo>
                  <a:lnTo>
                    <a:pt x="10219436" y="330200"/>
                  </a:lnTo>
                  <a:lnTo>
                    <a:pt x="10236162" y="304800"/>
                  </a:lnTo>
                  <a:lnTo>
                    <a:pt x="10238194" y="292100"/>
                  </a:lnTo>
                  <a:lnTo>
                    <a:pt x="10242258" y="266700"/>
                  </a:lnTo>
                  <a:lnTo>
                    <a:pt x="10242448" y="266700"/>
                  </a:lnTo>
                  <a:lnTo>
                    <a:pt x="10242258" y="254000"/>
                  </a:lnTo>
                  <a:lnTo>
                    <a:pt x="10419905" y="254000"/>
                  </a:lnTo>
                  <a:lnTo>
                    <a:pt x="10424122" y="266700"/>
                  </a:lnTo>
                  <a:lnTo>
                    <a:pt x="10425062" y="279400"/>
                  </a:lnTo>
                  <a:lnTo>
                    <a:pt x="10425062" y="190500"/>
                  </a:lnTo>
                  <a:lnTo>
                    <a:pt x="10242613" y="190500"/>
                  </a:lnTo>
                  <a:lnTo>
                    <a:pt x="10230244" y="152400"/>
                  </a:lnTo>
                  <a:lnTo>
                    <a:pt x="10211625" y="127000"/>
                  </a:lnTo>
                  <a:lnTo>
                    <a:pt x="10184752" y="114300"/>
                  </a:lnTo>
                  <a:lnTo>
                    <a:pt x="10180739" y="114300"/>
                  </a:lnTo>
                  <a:lnTo>
                    <a:pt x="10180739" y="203200"/>
                  </a:lnTo>
                  <a:lnTo>
                    <a:pt x="10180739" y="266700"/>
                  </a:lnTo>
                  <a:lnTo>
                    <a:pt x="10179456" y="279400"/>
                  </a:lnTo>
                  <a:lnTo>
                    <a:pt x="10175507" y="279400"/>
                  </a:lnTo>
                  <a:lnTo>
                    <a:pt x="10168369" y="292100"/>
                  </a:lnTo>
                  <a:lnTo>
                    <a:pt x="9815525" y="292100"/>
                  </a:lnTo>
                  <a:lnTo>
                    <a:pt x="9807550" y="279400"/>
                  </a:lnTo>
                  <a:lnTo>
                    <a:pt x="9803549" y="279400"/>
                  </a:lnTo>
                  <a:lnTo>
                    <a:pt x="9802444" y="254000"/>
                  </a:lnTo>
                  <a:lnTo>
                    <a:pt x="9802444" y="203200"/>
                  </a:lnTo>
                  <a:lnTo>
                    <a:pt x="9803727" y="190500"/>
                  </a:lnTo>
                  <a:lnTo>
                    <a:pt x="9807613" y="177800"/>
                  </a:lnTo>
                  <a:lnTo>
                    <a:pt x="9904552" y="177800"/>
                  </a:lnTo>
                  <a:lnTo>
                    <a:pt x="9915614" y="165100"/>
                  </a:lnTo>
                  <a:lnTo>
                    <a:pt x="9922053" y="152400"/>
                  </a:lnTo>
                  <a:lnTo>
                    <a:pt x="9924415" y="139700"/>
                  </a:lnTo>
                  <a:lnTo>
                    <a:pt x="9924605" y="139700"/>
                  </a:lnTo>
                  <a:lnTo>
                    <a:pt x="9924466" y="127000"/>
                  </a:lnTo>
                  <a:lnTo>
                    <a:pt x="9924745" y="114300"/>
                  </a:lnTo>
                  <a:lnTo>
                    <a:pt x="9925469" y="114300"/>
                  </a:lnTo>
                  <a:lnTo>
                    <a:pt x="9932632" y="88900"/>
                  </a:lnTo>
                  <a:lnTo>
                    <a:pt x="9947084" y="76200"/>
                  </a:lnTo>
                  <a:lnTo>
                    <a:pt x="9967087" y="63500"/>
                  </a:lnTo>
                  <a:lnTo>
                    <a:pt x="9990874" y="50800"/>
                  </a:lnTo>
                  <a:lnTo>
                    <a:pt x="9991420" y="50800"/>
                  </a:lnTo>
                  <a:lnTo>
                    <a:pt x="10015512" y="63500"/>
                  </a:lnTo>
                  <a:lnTo>
                    <a:pt x="10035794" y="76200"/>
                  </a:lnTo>
                  <a:lnTo>
                    <a:pt x="10050462" y="88900"/>
                  </a:lnTo>
                  <a:lnTo>
                    <a:pt x="10057689" y="114300"/>
                  </a:lnTo>
                  <a:lnTo>
                    <a:pt x="10058400" y="114300"/>
                  </a:lnTo>
                  <a:lnTo>
                    <a:pt x="10058400" y="127000"/>
                  </a:lnTo>
                  <a:lnTo>
                    <a:pt x="10058578" y="127000"/>
                  </a:lnTo>
                  <a:lnTo>
                    <a:pt x="10058578" y="139700"/>
                  </a:lnTo>
                  <a:lnTo>
                    <a:pt x="10058743" y="139700"/>
                  </a:lnTo>
                  <a:lnTo>
                    <a:pt x="10060076" y="152400"/>
                  </a:lnTo>
                  <a:lnTo>
                    <a:pt x="10065652" y="165100"/>
                  </a:lnTo>
                  <a:lnTo>
                    <a:pt x="10074580" y="177800"/>
                  </a:lnTo>
                  <a:lnTo>
                    <a:pt x="10175494" y="177800"/>
                  </a:lnTo>
                  <a:lnTo>
                    <a:pt x="10179469" y="190500"/>
                  </a:lnTo>
                  <a:lnTo>
                    <a:pt x="10180739" y="203200"/>
                  </a:lnTo>
                  <a:lnTo>
                    <a:pt x="10180739" y="114300"/>
                  </a:lnTo>
                  <a:lnTo>
                    <a:pt x="10119208" y="114300"/>
                  </a:lnTo>
                  <a:lnTo>
                    <a:pt x="10118687" y="101600"/>
                  </a:lnTo>
                  <a:lnTo>
                    <a:pt x="10103320" y="63500"/>
                  </a:lnTo>
                  <a:lnTo>
                    <a:pt x="10092766" y="50800"/>
                  </a:lnTo>
                  <a:lnTo>
                    <a:pt x="10071646" y="25400"/>
                  </a:lnTo>
                  <a:lnTo>
                    <a:pt x="10028212" y="0"/>
                  </a:lnTo>
                  <a:lnTo>
                    <a:pt x="9939706" y="0"/>
                  </a:lnTo>
                  <a:lnTo>
                    <a:pt x="9907333" y="25400"/>
                  </a:lnTo>
                  <a:lnTo>
                    <a:pt x="9882480" y="50800"/>
                  </a:lnTo>
                  <a:lnTo>
                    <a:pt x="9867151" y="88900"/>
                  </a:lnTo>
                  <a:lnTo>
                    <a:pt x="9866274" y="88900"/>
                  </a:lnTo>
                  <a:lnTo>
                    <a:pt x="9865652" y="101600"/>
                  </a:lnTo>
                  <a:lnTo>
                    <a:pt x="9864306" y="101600"/>
                  </a:lnTo>
                  <a:lnTo>
                    <a:pt x="9863252" y="114300"/>
                  </a:lnTo>
                  <a:lnTo>
                    <a:pt x="9797072" y="114300"/>
                  </a:lnTo>
                  <a:lnTo>
                    <a:pt x="9770580" y="127000"/>
                  </a:lnTo>
                  <a:lnTo>
                    <a:pt x="9752216" y="152400"/>
                  </a:lnTo>
                  <a:lnTo>
                    <a:pt x="9740748" y="190500"/>
                  </a:lnTo>
                  <a:lnTo>
                    <a:pt x="9547288" y="190500"/>
                  </a:lnTo>
                  <a:lnTo>
                    <a:pt x="9519247" y="215900"/>
                  </a:lnTo>
                  <a:lnTo>
                    <a:pt x="9502178" y="241300"/>
                  </a:lnTo>
                  <a:lnTo>
                    <a:pt x="9496425" y="279400"/>
                  </a:lnTo>
                  <a:lnTo>
                    <a:pt x="9496425" y="1295400"/>
                  </a:lnTo>
                  <a:lnTo>
                    <a:pt x="9499867" y="1320800"/>
                  </a:lnTo>
                  <a:lnTo>
                    <a:pt x="9514700" y="1346200"/>
                  </a:lnTo>
                  <a:lnTo>
                    <a:pt x="9538589" y="1371600"/>
                  </a:lnTo>
                  <a:lnTo>
                    <a:pt x="10435603" y="1371600"/>
                  </a:lnTo>
                  <a:lnTo>
                    <a:pt x="10463809" y="1358900"/>
                  </a:lnTo>
                  <a:lnTo>
                    <a:pt x="10480967" y="1320800"/>
                  </a:lnTo>
                  <a:lnTo>
                    <a:pt x="10486771" y="1282700"/>
                  </a:lnTo>
                  <a:lnTo>
                    <a:pt x="10486771" y="1206500"/>
                  </a:lnTo>
                  <a:lnTo>
                    <a:pt x="10531666" y="1193800"/>
                  </a:lnTo>
                  <a:lnTo>
                    <a:pt x="10573664" y="1168400"/>
                  </a:lnTo>
                  <a:lnTo>
                    <a:pt x="10612450" y="1155700"/>
                  </a:lnTo>
                  <a:lnTo>
                    <a:pt x="10647680" y="1117600"/>
                  </a:lnTo>
                  <a:lnTo>
                    <a:pt x="10679036" y="1092200"/>
                  </a:lnTo>
                  <a:lnTo>
                    <a:pt x="10706176" y="1054100"/>
                  </a:lnTo>
                  <a:lnTo>
                    <a:pt x="10728770" y="1003300"/>
                  </a:lnTo>
                  <a:lnTo>
                    <a:pt x="10746499" y="965200"/>
                  </a:lnTo>
                  <a:lnTo>
                    <a:pt x="10759008" y="927100"/>
                  </a:lnTo>
                  <a:lnTo>
                    <a:pt x="10765993" y="876300"/>
                  </a:lnTo>
                  <a:lnTo>
                    <a:pt x="10767060" y="825500"/>
                  </a:lnTo>
                  <a:lnTo>
                    <a:pt x="10761536" y="774700"/>
                  </a:lnTo>
                  <a:lnTo>
                    <a:pt x="10749610" y="723900"/>
                  </a:lnTo>
                  <a:lnTo>
                    <a:pt x="10731462" y="673100"/>
                  </a:lnTo>
                  <a:lnTo>
                    <a:pt x="10712374" y="643001"/>
                  </a:lnTo>
                  <a:lnTo>
                    <a:pt x="10712374" y="850900"/>
                  </a:lnTo>
                  <a:lnTo>
                    <a:pt x="10708500" y="889000"/>
                  </a:lnTo>
                  <a:lnTo>
                    <a:pt x="10698328" y="939800"/>
                  </a:lnTo>
                  <a:lnTo>
                    <a:pt x="10681894" y="977900"/>
                  </a:lnTo>
                  <a:lnTo>
                    <a:pt x="10659199" y="1016000"/>
                  </a:lnTo>
                  <a:lnTo>
                    <a:pt x="10630268" y="1054100"/>
                  </a:lnTo>
                  <a:lnTo>
                    <a:pt x="10599369" y="1092200"/>
                  </a:lnTo>
                  <a:lnTo>
                    <a:pt x="10564838" y="1117600"/>
                  </a:lnTo>
                  <a:lnTo>
                    <a:pt x="10527144" y="1130300"/>
                  </a:lnTo>
                  <a:lnTo>
                    <a:pt x="10486771" y="1155700"/>
                  </a:lnTo>
                  <a:lnTo>
                    <a:pt x="10456266" y="1155700"/>
                  </a:lnTo>
                  <a:lnTo>
                    <a:pt x="10440746" y="1168400"/>
                  </a:lnTo>
                  <a:lnTo>
                    <a:pt x="10346931" y="1168400"/>
                  </a:lnTo>
                  <a:lnTo>
                    <a:pt x="10294391" y="1155700"/>
                  </a:lnTo>
                  <a:lnTo>
                    <a:pt x="10244442" y="1130300"/>
                  </a:lnTo>
                  <a:lnTo>
                    <a:pt x="10198189" y="1104900"/>
                  </a:lnTo>
                  <a:lnTo>
                    <a:pt x="10190543" y="1104900"/>
                  </a:lnTo>
                  <a:lnTo>
                    <a:pt x="10183076" y="1092200"/>
                  </a:lnTo>
                  <a:lnTo>
                    <a:pt x="10175811" y="1092200"/>
                  </a:lnTo>
                  <a:lnTo>
                    <a:pt x="10168738" y="1079500"/>
                  </a:lnTo>
                  <a:lnTo>
                    <a:pt x="10159581" y="1079500"/>
                  </a:lnTo>
                  <a:lnTo>
                    <a:pt x="10150729" y="1066800"/>
                  </a:lnTo>
                  <a:lnTo>
                    <a:pt x="10142207" y="1054100"/>
                  </a:lnTo>
                  <a:lnTo>
                    <a:pt x="10134028" y="1041400"/>
                  </a:lnTo>
                  <a:lnTo>
                    <a:pt x="10105403" y="1003300"/>
                  </a:lnTo>
                  <a:lnTo>
                    <a:pt x="10083482" y="965200"/>
                  </a:lnTo>
                  <a:lnTo>
                    <a:pt x="10068585" y="914400"/>
                  </a:lnTo>
                  <a:lnTo>
                    <a:pt x="10061042" y="863600"/>
                  </a:lnTo>
                  <a:lnTo>
                    <a:pt x="10060508" y="863600"/>
                  </a:lnTo>
                  <a:lnTo>
                    <a:pt x="10060343" y="850900"/>
                  </a:lnTo>
                  <a:lnTo>
                    <a:pt x="10060153" y="850900"/>
                  </a:lnTo>
                  <a:lnTo>
                    <a:pt x="10060089" y="838200"/>
                  </a:lnTo>
                  <a:lnTo>
                    <a:pt x="10062286" y="800100"/>
                  </a:lnTo>
                  <a:lnTo>
                    <a:pt x="10072319" y="749300"/>
                  </a:lnTo>
                  <a:lnTo>
                    <a:pt x="10090239" y="698500"/>
                  </a:lnTo>
                  <a:lnTo>
                    <a:pt x="10115588" y="660400"/>
                  </a:lnTo>
                  <a:lnTo>
                    <a:pt x="10149446" y="622300"/>
                  </a:lnTo>
                  <a:lnTo>
                    <a:pt x="10151021" y="609600"/>
                  </a:lnTo>
                  <a:lnTo>
                    <a:pt x="10152710" y="609600"/>
                  </a:lnTo>
                  <a:lnTo>
                    <a:pt x="10169284" y="596900"/>
                  </a:lnTo>
                  <a:lnTo>
                    <a:pt x="10186886" y="584200"/>
                  </a:lnTo>
                  <a:lnTo>
                    <a:pt x="10205479" y="571500"/>
                  </a:lnTo>
                  <a:lnTo>
                    <a:pt x="10224986" y="558800"/>
                  </a:lnTo>
                  <a:lnTo>
                    <a:pt x="10262883" y="533400"/>
                  </a:lnTo>
                  <a:lnTo>
                    <a:pt x="10302723" y="520700"/>
                  </a:lnTo>
                  <a:lnTo>
                    <a:pt x="10343972" y="520700"/>
                  </a:lnTo>
                  <a:lnTo>
                    <a:pt x="10386098" y="508000"/>
                  </a:lnTo>
                  <a:lnTo>
                    <a:pt x="10405631" y="508000"/>
                  </a:lnTo>
                  <a:lnTo>
                    <a:pt x="10415359" y="520700"/>
                  </a:lnTo>
                  <a:lnTo>
                    <a:pt x="10472001" y="520700"/>
                  </a:lnTo>
                  <a:lnTo>
                    <a:pt x="10516806" y="546100"/>
                  </a:lnTo>
                  <a:lnTo>
                    <a:pt x="10558755" y="558800"/>
                  </a:lnTo>
                  <a:lnTo>
                    <a:pt x="10597109" y="596900"/>
                  </a:lnTo>
                  <a:lnTo>
                    <a:pt x="10570070" y="619823"/>
                  </a:lnTo>
                  <a:lnTo>
                    <a:pt x="10570070" y="863600"/>
                  </a:lnTo>
                  <a:lnTo>
                    <a:pt x="10557104" y="914400"/>
                  </a:lnTo>
                  <a:lnTo>
                    <a:pt x="10529062" y="965200"/>
                  </a:lnTo>
                  <a:lnTo>
                    <a:pt x="10519524" y="965200"/>
                  </a:lnTo>
                  <a:lnTo>
                    <a:pt x="10509263" y="977900"/>
                  </a:lnTo>
                  <a:lnTo>
                    <a:pt x="10498341" y="990600"/>
                  </a:lnTo>
                  <a:lnTo>
                    <a:pt x="10486771" y="1003300"/>
                  </a:lnTo>
                  <a:lnTo>
                    <a:pt x="10472268" y="1003300"/>
                  </a:lnTo>
                  <a:lnTo>
                    <a:pt x="10457078" y="1016000"/>
                  </a:lnTo>
                  <a:lnTo>
                    <a:pt x="10441318" y="1016000"/>
                  </a:lnTo>
                  <a:lnTo>
                    <a:pt x="10425062" y="1028700"/>
                  </a:lnTo>
                  <a:lnTo>
                    <a:pt x="10363835" y="1028700"/>
                  </a:lnTo>
                  <a:lnTo>
                    <a:pt x="10296004" y="1003300"/>
                  </a:lnTo>
                  <a:lnTo>
                    <a:pt x="10266401" y="977900"/>
                  </a:lnTo>
                  <a:lnTo>
                    <a:pt x="10222713" y="927100"/>
                  </a:lnTo>
                  <a:lnTo>
                    <a:pt x="10201885" y="863600"/>
                  </a:lnTo>
                  <a:lnTo>
                    <a:pt x="10201186" y="850900"/>
                  </a:lnTo>
                  <a:lnTo>
                    <a:pt x="10201021" y="850900"/>
                  </a:lnTo>
                  <a:lnTo>
                    <a:pt x="10202520" y="812800"/>
                  </a:lnTo>
                  <a:lnTo>
                    <a:pt x="10211625" y="774700"/>
                  </a:lnTo>
                  <a:lnTo>
                    <a:pt x="10234066" y="736600"/>
                  </a:lnTo>
                  <a:lnTo>
                    <a:pt x="10249484" y="711200"/>
                  </a:lnTo>
                  <a:lnTo>
                    <a:pt x="10276649" y="685800"/>
                  </a:lnTo>
                  <a:lnTo>
                    <a:pt x="10307764" y="673100"/>
                  </a:lnTo>
                  <a:lnTo>
                    <a:pt x="10341864" y="660400"/>
                  </a:lnTo>
                  <a:lnTo>
                    <a:pt x="10441368" y="660400"/>
                  </a:lnTo>
                  <a:lnTo>
                    <a:pt x="10457129" y="673100"/>
                  </a:lnTo>
                  <a:lnTo>
                    <a:pt x="10472242" y="673100"/>
                  </a:lnTo>
                  <a:lnTo>
                    <a:pt x="10486580" y="685800"/>
                  </a:lnTo>
                  <a:lnTo>
                    <a:pt x="10494150" y="685800"/>
                  </a:lnTo>
                  <a:lnTo>
                    <a:pt x="10497858" y="698500"/>
                  </a:lnTo>
                  <a:lnTo>
                    <a:pt x="10486580" y="698500"/>
                  </a:lnTo>
                  <a:lnTo>
                    <a:pt x="10444988" y="749300"/>
                  </a:lnTo>
                  <a:lnTo>
                    <a:pt x="10439603" y="738619"/>
                  </a:lnTo>
                  <a:lnTo>
                    <a:pt x="10439603" y="838200"/>
                  </a:lnTo>
                  <a:lnTo>
                    <a:pt x="10438422" y="850900"/>
                  </a:lnTo>
                  <a:lnTo>
                    <a:pt x="10433520" y="863600"/>
                  </a:lnTo>
                  <a:lnTo>
                    <a:pt x="10425062" y="876300"/>
                  </a:lnTo>
                  <a:lnTo>
                    <a:pt x="10423068" y="876300"/>
                  </a:lnTo>
                  <a:lnTo>
                    <a:pt x="10420934" y="889000"/>
                  </a:lnTo>
                  <a:lnTo>
                    <a:pt x="10364533" y="889000"/>
                  </a:lnTo>
                  <a:lnTo>
                    <a:pt x="10348379" y="876300"/>
                  </a:lnTo>
                  <a:lnTo>
                    <a:pt x="10343134" y="876300"/>
                  </a:lnTo>
                  <a:lnTo>
                    <a:pt x="10339006" y="863600"/>
                  </a:lnTo>
                  <a:lnTo>
                    <a:pt x="10336212" y="863600"/>
                  </a:lnTo>
                  <a:lnTo>
                    <a:pt x="10332441" y="850900"/>
                  </a:lnTo>
                  <a:lnTo>
                    <a:pt x="10332187" y="838200"/>
                  </a:lnTo>
                  <a:lnTo>
                    <a:pt x="10335412" y="825500"/>
                  </a:lnTo>
                  <a:lnTo>
                    <a:pt x="10342029" y="812800"/>
                  </a:lnTo>
                  <a:lnTo>
                    <a:pt x="10345191" y="800100"/>
                  </a:lnTo>
                  <a:lnTo>
                    <a:pt x="10353053" y="800100"/>
                  </a:lnTo>
                  <a:lnTo>
                    <a:pt x="10362260" y="787400"/>
                  </a:lnTo>
                  <a:lnTo>
                    <a:pt x="10397376" y="787400"/>
                  </a:lnTo>
                  <a:lnTo>
                    <a:pt x="10368470" y="812800"/>
                  </a:lnTo>
                  <a:lnTo>
                    <a:pt x="10367302" y="825500"/>
                  </a:lnTo>
                  <a:lnTo>
                    <a:pt x="10363365" y="825500"/>
                  </a:lnTo>
                  <a:lnTo>
                    <a:pt x="10359072" y="838200"/>
                  </a:lnTo>
                  <a:lnTo>
                    <a:pt x="10357802" y="838200"/>
                  </a:lnTo>
                  <a:lnTo>
                    <a:pt x="10359847" y="850900"/>
                  </a:lnTo>
                  <a:lnTo>
                    <a:pt x="10361397" y="850900"/>
                  </a:lnTo>
                  <a:lnTo>
                    <a:pt x="10364140" y="863600"/>
                  </a:lnTo>
                  <a:lnTo>
                    <a:pt x="10403129" y="863600"/>
                  </a:lnTo>
                  <a:lnTo>
                    <a:pt x="10408679" y="850900"/>
                  </a:lnTo>
                  <a:lnTo>
                    <a:pt x="10419766" y="850900"/>
                  </a:lnTo>
                  <a:lnTo>
                    <a:pt x="10425062" y="838200"/>
                  </a:lnTo>
                  <a:lnTo>
                    <a:pt x="10429469" y="838200"/>
                  </a:lnTo>
                  <a:lnTo>
                    <a:pt x="10436885" y="825500"/>
                  </a:lnTo>
                  <a:lnTo>
                    <a:pt x="10439603" y="838200"/>
                  </a:lnTo>
                  <a:lnTo>
                    <a:pt x="10439603" y="738619"/>
                  </a:lnTo>
                  <a:lnTo>
                    <a:pt x="10438587" y="736600"/>
                  </a:lnTo>
                  <a:lnTo>
                    <a:pt x="10404818" y="736600"/>
                  </a:lnTo>
                  <a:lnTo>
                    <a:pt x="10384104" y="723900"/>
                  </a:lnTo>
                  <a:lnTo>
                    <a:pt x="10363416" y="736600"/>
                  </a:lnTo>
                  <a:lnTo>
                    <a:pt x="10343274" y="736600"/>
                  </a:lnTo>
                  <a:lnTo>
                    <a:pt x="10311117" y="762000"/>
                  </a:lnTo>
                  <a:lnTo>
                    <a:pt x="10288524" y="787400"/>
                  </a:lnTo>
                  <a:lnTo>
                    <a:pt x="10277043" y="825500"/>
                  </a:lnTo>
                  <a:lnTo>
                    <a:pt x="10278224" y="863600"/>
                  </a:lnTo>
                  <a:lnTo>
                    <a:pt x="10293934" y="901700"/>
                  </a:lnTo>
                  <a:lnTo>
                    <a:pt x="10328173" y="939800"/>
                  </a:lnTo>
                  <a:lnTo>
                    <a:pt x="10358717" y="952500"/>
                  </a:lnTo>
                  <a:lnTo>
                    <a:pt x="10391750" y="952500"/>
                  </a:lnTo>
                  <a:lnTo>
                    <a:pt x="10425062" y="939800"/>
                  </a:lnTo>
                  <a:lnTo>
                    <a:pt x="10442156" y="939800"/>
                  </a:lnTo>
                  <a:lnTo>
                    <a:pt x="10457663" y="927100"/>
                  </a:lnTo>
                  <a:lnTo>
                    <a:pt x="10470439" y="914400"/>
                  </a:lnTo>
                  <a:lnTo>
                    <a:pt x="10480167" y="889000"/>
                  </a:lnTo>
                  <a:lnTo>
                    <a:pt x="10486580" y="876300"/>
                  </a:lnTo>
                  <a:lnTo>
                    <a:pt x="10490479" y="850900"/>
                  </a:lnTo>
                  <a:lnTo>
                    <a:pt x="10490492" y="825500"/>
                  </a:lnTo>
                  <a:lnTo>
                    <a:pt x="10486657" y="800100"/>
                  </a:lnTo>
                  <a:lnTo>
                    <a:pt x="10479037" y="787400"/>
                  </a:lnTo>
                  <a:lnTo>
                    <a:pt x="10511384" y="749300"/>
                  </a:lnTo>
                  <a:lnTo>
                    <a:pt x="10532948" y="723900"/>
                  </a:lnTo>
                  <a:lnTo>
                    <a:pt x="10556532" y="762000"/>
                  </a:lnTo>
                  <a:lnTo>
                    <a:pt x="10569385" y="812800"/>
                  </a:lnTo>
                  <a:lnTo>
                    <a:pt x="10570070" y="863600"/>
                  </a:lnTo>
                  <a:lnTo>
                    <a:pt x="10570070" y="619823"/>
                  </a:lnTo>
                  <a:lnTo>
                    <a:pt x="10537165" y="647700"/>
                  </a:lnTo>
                  <a:lnTo>
                    <a:pt x="10525163" y="647700"/>
                  </a:lnTo>
                  <a:lnTo>
                    <a:pt x="10512704" y="635000"/>
                  </a:lnTo>
                  <a:lnTo>
                    <a:pt x="10499827" y="622300"/>
                  </a:lnTo>
                  <a:lnTo>
                    <a:pt x="10486580" y="622300"/>
                  </a:lnTo>
                  <a:lnTo>
                    <a:pt x="10471734" y="609600"/>
                  </a:lnTo>
                  <a:lnTo>
                    <a:pt x="10440911" y="609600"/>
                  </a:lnTo>
                  <a:lnTo>
                    <a:pt x="10425062" y="596900"/>
                  </a:lnTo>
                  <a:lnTo>
                    <a:pt x="10338803" y="596900"/>
                  </a:lnTo>
                  <a:lnTo>
                    <a:pt x="10331107" y="609600"/>
                  </a:lnTo>
                  <a:lnTo>
                    <a:pt x="10298722" y="609600"/>
                  </a:lnTo>
                  <a:lnTo>
                    <a:pt x="10288283" y="622300"/>
                  </a:lnTo>
                  <a:lnTo>
                    <a:pt x="10259517" y="635000"/>
                  </a:lnTo>
                  <a:lnTo>
                    <a:pt x="10233203" y="647700"/>
                  </a:lnTo>
                  <a:lnTo>
                    <a:pt x="10189375" y="698500"/>
                  </a:lnTo>
                  <a:lnTo>
                    <a:pt x="10162261" y="749300"/>
                  </a:lnTo>
                  <a:lnTo>
                    <a:pt x="10147084" y="800100"/>
                  </a:lnTo>
                  <a:lnTo>
                    <a:pt x="10143960" y="838200"/>
                  </a:lnTo>
                  <a:lnTo>
                    <a:pt x="10143947" y="850900"/>
                  </a:lnTo>
                  <a:lnTo>
                    <a:pt x="10144950" y="863600"/>
                  </a:lnTo>
                  <a:lnTo>
                    <a:pt x="10153523" y="901700"/>
                  </a:lnTo>
                  <a:lnTo>
                    <a:pt x="10169766" y="952500"/>
                  </a:lnTo>
                  <a:lnTo>
                    <a:pt x="10193160" y="990600"/>
                  </a:lnTo>
                  <a:lnTo>
                    <a:pt x="10223221" y="1016000"/>
                  </a:lnTo>
                  <a:lnTo>
                    <a:pt x="10231501" y="1028700"/>
                  </a:lnTo>
                  <a:lnTo>
                    <a:pt x="10240150" y="1028700"/>
                  </a:lnTo>
                  <a:lnTo>
                    <a:pt x="10249154" y="1041400"/>
                  </a:lnTo>
                  <a:lnTo>
                    <a:pt x="10258476" y="1041400"/>
                  </a:lnTo>
                  <a:lnTo>
                    <a:pt x="10283038" y="1054100"/>
                  </a:lnTo>
                  <a:lnTo>
                    <a:pt x="10308958" y="1066800"/>
                  </a:lnTo>
                  <a:lnTo>
                    <a:pt x="10335946" y="1079500"/>
                  </a:lnTo>
                  <a:lnTo>
                    <a:pt x="10455491" y="1079500"/>
                  </a:lnTo>
                  <a:lnTo>
                    <a:pt x="10512095" y="1054100"/>
                  </a:lnTo>
                  <a:lnTo>
                    <a:pt x="10571950" y="990600"/>
                  </a:lnTo>
                  <a:lnTo>
                    <a:pt x="10598353" y="952500"/>
                  </a:lnTo>
                  <a:lnTo>
                    <a:pt x="10616578" y="914400"/>
                  </a:lnTo>
                  <a:lnTo>
                    <a:pt x="10626458" y="863600"/>
                  </a:lnTo>
                  <a:lnTo>
                    <a:pt x="10627817" y="825500"/>
                  </a:lnTo>
                  <a:lnTo>
                    <a:pt x="10620527" y="774700"/>
                  </a:lnTo>
                  <a:lnTo>
                    <a:pt x="10604398" y="736600"/>
                  </a:lnTo>
                  <a:lnTo>
                    <a:pt x="10596029" y="723900"/>
                  </a:lnTo>
                  <a:lnTo>
                    <a:pt x="10579303" y="698500"/>
                  </a:lnTo>
                  <a:lnTo>
                    <a:pt x="10614000" y="660400"/>
                  </a:lnTo>
                  <a:lnTo>
                    <a:pt x="10625569" y="647700"/>
                  </a:lnTo>
                  <a:lnTo>
                    <a:pt x="10637126" y="635000"/>
                  </a:lnTo>
                  <a:lnTo>
                    <a:pt x="10664838" y="673100"/>
                  </a:lnTo>
                  <a:lnTo>
                    <a:pt x="10686199" y="711200"/>
                  </a:lnTo>
                  <a:lnTo>
                    <a:pt x="10701249" y="762000"/>
                  </a:lnTo>
                  <a:lnTo>
                    <a:pt x="10709961" y="800100"/>
                  </a:lnTo>
                  <a:lnTo>
                    <a:pt x="10712374" y="850900"/>
                  </a:lnTo>
                  <a:lnTo>
                    <a:pt x="10712374" y="643001"/>
                  </a:lnTo>
                  <a:lnTo>
                    <a:pt x="10707307" y="635000"/>
                  </a:lnTo>
                  <a:lnTo>
                    <a:pt x="10677309" y="584200"/>
                  </a:lnTo>
                  <a:lnTo>
                    <a:pt x="10753052" y="584200"/>
                  </a:lnTo>
                  <a:lnTo>
                    <a:pt x="10773562" y="571500"/>
                  </a:lnTo>
                  <a:lnTo>
                    <a:pt x="10798175" y="558800"/>
                  </a:lnTo>
                  <a:lnTo>
                    <a:pt x="10808424" y="546100"/>
                  </a:lnTo>
                  <a:lnTo>
                    <a:pt x="10818673" y="533400"/>
                  </a:lnTo>
                  <a:lnTo>
                    <a:pt x="10834459" y="508000"/>
                  </a:lnTo>
                  <a:lnTo>
                    <a:pt x="10844949" y="482600"/>
                  </a:lnTo>
                  <a:lnTo>
                    <a:pt x="10847248" y="469900"/>
                  </a:lnTo>
                  <a:close/>
                </a:path>
              </a:pathLst>
            </a:custGeom>
            <a:solidFill>
              <a:srgbClr val="0055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258316" y="930846"/>
            <a:ext cx="2444750" cy="1032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600" spc="-540" dirty="0">
                <a:solidFill>
                  <a:srgbClr val="FCFCFC"/>
                </a:solidFill>
                <a:latin typeface="Segoe UI"/>
                <a:cs typeface="Segoe UI"/>
              </a:rPr>
              <a:t>T</a:t>
            </a:r>
            <a:r>
              <a:rPr sz="6600" spc="-55" dirty="0">
                <a:solidFill>
                  <a:srgbClr val="FCFCFC"/>
                </a:solidFill>
                <a:latin typeface="Segoe UI"/>
                <a:cs typeface="Segoe UI"/>
              </a:rPr>
              <a:t>u</a:t>
            </a:r>
            <a:r>
              <a:rPr sz="6600" spc="50" dirty="0">
                <a:solidFill>
                  <a:srgbClr val="FCFCFC"/>
                </a:solidFill>
                <a:latin typeface="Segoe UI"/>
                <a:cs typeface="Segoe UI"/>
              </a:rPr>
              <a:t>j</a:t>
            </a:r>
            <a:r>
              <a:rPr sz="6600" spc="5" dirty="0">
                <a:solidFill>
                  <a:srgbClr val="FCFCFC"/>
                </a:solidFill>
                <a:latin typeface="Segoe UI"/>
                <a:cs typeface="Segoe UI"/>
              </a:rPr>
              <a:t>u</a:t>
            </a:r>
            <a:r>
              <a:rPr sz="6600" spc="-40" dirty="0">
                <a:solidFill>
                  <a:srgbClr val="FCFCFC"/>
                </a:solidFill>
                <a:latin typeface="Segoe UI"/>
                <a:cs typeface="Segoe UI"/>
              </a:rPr>
              <a:t>a</a:t>
            </a:r>
            <a:r>
              <a:rPr sz="6600" spc="5" dirty="0">
                <a:solidFill>
                  <a:srgbClr val="FCFCFC"/>
                </a:solidFill>
                <a:latin typeface="Segoe UI"/>
                <a:cs typeface="Segoe UI"/>
              </a:rPr>
              <a:t>n</a:t>
            </a:r>
            <a:endParaRPr sz="6600">
              <a:latin typeface="Segoe UI"/>
              <a:cs typeface="Segoe U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58316" y="2189094"/>
            <a:ext cx="11080750" cy="12458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30"/>
              </a:spcBef>
            </a:pPr>
            <a:r>
              <a:rPr sz="2300" dirty="0">
                <a:solidFill>
                  <a:srgbClr val="FCFCFC"/>
                </a:solidFill>
                <a:latin typeface="Lucida Sans Unicode"/>
                <a:cs typeface="Lucida Sans Unicode"/>
              </a:rPr>
              <a:t>Website</a:t>
            </a:r>
            <a:r>
              <a:rPr sz="2300" spc="-25" dirty="0">
                <a:solidFill>
                  <a:srgbClr val="FCFCFC"/>
                </a:solidFill>
                <a:latin typeface="Lucida Sans Unicode"/>
                <a:cs typeface="Lucida Sans Unicode"/>
              </a:rPr>
              <a:t> </a:t>
            </a:r>
            <a:r>
              <a:rPr sz="2300" spc="-10" dirty="0">
                <a:solidFill>
                  <a:srgbClr val="FCFCFC"/>
                </a:solidFill>
                <a:latin typeface="Lucida Sans Unicode"/>
                <a:cs typeface="Lucida Sans Unicode"/>
              </a:rPr>
              <a:t>Project</a:t>
            </a:r>
            <a:r>
              <a:rPr sz="2300" spc="-20" dirty="0">
                <a:solidFill>
                  <a:srgbClr val="FCFCFC"/>
                </a:solidFill>
                <a:latin typeface="Lucida Sans Unicode"/>
                <a:cs typeface="Lucida Sans Unicode"/>
              </a:rPr>
              <a:t> </a:t>
            </a:r>
            <a:r>
              <a:rPr sz="2300" dirty="0">
                <a:solidFill>
                  <a:srgbClr val="FCFCFC"/>
                </a:solidFill>
                <a:latin typeface="Lucida Sans Unicode"/>
                <a:cs typeface="Lucida Sans Unicode"/>
              </a:rPr>
              <a:t>Performance</a:t>
            </a:r>
            <a:r>
              <a:rPr sz="2300" spc="-105" dirty="0">
                <a:solidFill>
                  <a:srgbClr val="FCFCFC"/>
                </a:solidFill>
                <a:latin typeface="Lucida Sans Unicode"/>
                <a:cs typeface="Lucida Sans Unicode"/>
              </a:rPr>
              <a:t> </a:t>
            </a:r>
            <a:r>
              <a:rPr sz="2300" spc="-40" dirty="0">
                <a:solidFill>
                  <a:srgbClr val="FCFCFC"/>
                </a:solidFill>
                <a:latin typeface="Lucida Sans Unicode"/>
                <a:cs typeface="Lucida Sans Unicode"/>
              </a:rPr>
              <a:t>Monitoring</a:t>
            </a:r>
            <a:r>
              <a:rPr sz="2300" spc="-85" dirty="0">
                <a:solidFill>
                  <a:srgbClr val="FCFCFC"/>
                </a:solidFill>
                <a:latin typeface="Lucida Sans Unicode"/>
                <a:cs typeface="Lucida Sans Unicode"/>
              </a:rPr>
              <a:t> </a:t>
            </a:r>
            <a:r>
              <a:rPr sz="2300" spc="60" dirty="0">
                <a:solidFill>
                  <a:srgbClr val="FCFCFC"/>
                </a:solidFill>
                <a:latin typeface="Lucida Sans Unicode"/>
                <a:cs typeface="Lucida Sans Unicode"/>
              </a:rPr>
              <a:t>System</a:t>
            </a:r>
            <a:r>
              <a:rPr sz="2300" spc="-170" dirty="0">
                <a:solidFill>
                  <a:srgbClr val="FCFCFC"/>
                </a:solidFill>
                <a:latin typeface="Lucida Sans Unicode"/>
                <a:cs typeface="Lucida Sans Unicode"/>
              </a:rPr>
              <a:t> </a:t>
            </a:r>
            <a:r>
              <a:rPr sz="2300" spc="110" dirty="0">
                <a:solidFill>
                  <a:srgbClr val="FCFCFC"/>
                </a:solidFill>
                <a:latin typeface="Lucida Sans Unicode"/>
                <a:cs typeface="Lucida Sans Unicode"/>
              </a:rPr>
              <a:t>(PPMS)</a:t>
            </a:r>
            <a:r>
              <a:rPr sz="2300" spc="-95" dirty="0">
                <a:solidFill>
                  <a:srgbClr val="FCFCFC"/>
                </a:solidFill>
                <a:latin typeface="Lucida Sans Unicode"/>
                <a:cs typeface="Lucida Sans Unicode"/>
              </a:rPr>
              <a:t> </a:t>
            </a:r>
            <a:r>
              <a:rPr sz="2300" spc="-85" dirty="0">
                <a:solidFill>
                  <a:srgbClr val="FCFCFC"/>
                </a:solidFill>
                <a:latin typeface="Lucida Sans Unicode"/>
                <a:cs typeface="Lucida Sans Unicode"/>
              </a:rPr>
              <a:t>ini</a:t>
            </a:r>
            <a:r>
              <a:rPr sz="2300" spc="-140" dirty="0">
                <a:solidFill>
                  <a:srgbClr val="FCFCFC"/>
                </a:solidFill>
                <a:latin typeface="Lucida Sans Unicode"/>
                <a:cs typeface="Lucida Sans Unicode"/>
              </a:rPr>
              <a:t> </a:t>
            </a:r>
            <a:r>
              <a:rPr sz="2300" dirty="0">
                <a:solidFill>
                  <a:srgbClr val="FCFCFC"/>
                </a:solidFill>
                <a:latin typeface="Lucida Sans Unicode"/>
                <a:cs typeface="Lucida Sans Unicode"/>
              </a:rPr>
              <a:t>bertujuan</a:t>
            </a:r>
            <a:r>
              <a:rPr sz="2300" spc="-70" dirty="0">
                <a:solidFill>
                  <a:srgbClr val="FCFCFC"/>
                </a:solidFill>
                <a:latin typeface="Lucida Sans Unicode"/>
                <a:cs typeface="Lucida Sans Unicode"/>
              </a:rPr>
              <a:t> </a:t>
            </a:r>
            <a:r>
              <a:rPr sz="2300" spc="-10" dirty="0">
                <a:solidFill>
                  <a:srgbClr val="FCFCFC"/>
                </a:solidFill>
                <a:latin typeface="Lucida Sans Unicode"/>
                <a:cs typeface="Lucida Sans Unicode"/>
              </a:rPr>
              <a:t>untuk </a:t>
            </a:r>
            <a:r>
              <a:rPr sz="2300" spc="60" dirty="0">
                <a:solidFill>
                  <a:srgbClr val="FCFCFC"/>
                </a:solidFill>
                <a:latin typeface="Lucida Sans Unicode"/>
                <a:cs typeface="Lucida Sans Unicode"/>
              </a:rPr>
              <a:t>menyediakan</a:t>
            </a:r>
            <a:r>
              <a:rPr sz="2300" spc="-165" dirty="0">
                <a:solidFill>
                  <a:srgbClr val="FCFCFC"/>
                </a:solidFill>
                <a:latin typeface="Lucida Sans Unicode"/>
                <a:cs typeface="Lucida Sans Unicode"/>
              </a:rPr>
              <a:t> </a:t>
            </a:r>
            <a:r>
              <a:rPr sz="2300" spc="130" dirty="0">
                <a:solidFill>
                  <a:srgbClr val="FCFCFC"/>
                </a:solidFill>
                <a:latin typeface="Lucida Sans Unicode"/>
                <a:cs typeface="Lucida Sans Unicode"/>
              </a:rPr>
              <a:t>data</a:t>
            </a:r>
            <a:r>
              <a:rPr sz="2300" spc="-245" dirty="0">
                <a:solidFill>
                  <a:srgbClr val="FCFCFC"/>
                </a:solidFill>
                <a:latin typeface="Lucida Sans Unicode"/>
                <a:cs typeface="Lucida Sans Unicode"/>
              </a:rPr>
              <a:t> </a:t>
            </a:r>
            <a:r>
              <a:rPr sz="2300" spc="130" dirty="0">
                <a:solidFill>
                  <a:srgbClr val="FCFCFC"/>
                </a:solidFill>
                <a:latin typeface="Lucida Sans Unicode"/>
                <a:cs typeface="Lucida Sans Unicode"/>
              </a:rPr>
              <a:t>dan</a:t>
            </a:r>
            <a:r>
              <a:rPr sz="2300" spc="-245" dirty="0">
                <a:solidFill>
                  <a:srgbClr val="FCFCFC"/>
                </a:solidFill>
                <a:latin typeface="Lucida Sans Unicode"/>
                <a:cs typeface="Lucida Sans Unicode"/>
              </a:rPr>
              <a:t> </a:t>
            </a:r>
            <a:r>
              <a:rPr sz="2300" spc="-10" dirty="0">
                <a:solidFill>
                  <a:srgbClr val="FCFCFC"/>
                </a:solidFill>
                <a:latin typeface="Lucida Sans Unicode"/>
                <a:cs typeface="Lucida Sans Unicode"/>
              </a:rPr>
              <a:t>informasi</a:t>
            </a:r>
            <a:r>
              <a:rPr sz="2300" spc="-140" dirty="0">
                <a:solidFill>
                  <a:srgbClr val="FCFCFC"/>
                </a:solidFill>
                <a:latin typeface="Lucida Sans Unicode"/>
                <a:cs typeface="Lucida Sans Unicode"/>
              </a:rPr>
              <a:t> </a:t>
            </a:r>
            <a:r>
              <a:rPr sz="2300" spc="-45" dirty="0">
                <a:solidFill>
                  <a:srgbClr val="FCFCFC"/>
                </a:solidFill>
                <a:latin typeface="Lucida Sans Unicode"/>
                <a:cs typeface="Lucida Sans Unicode"/>
              </a:rPr>
              <a:t>terkait</a:t>
            </a:r>
            <a:r>
              <a:rPr sz="2300" spc="-195" dirty="0">
                <a:solidFill>
                  <a:srgbClr val="FCFCFC"/>
                </a:solidFill>
                <a:latin typeface="Lucida Sans Unicode"/>
                <a:cs typeface="Lucida Sans Unicode"/>
              </a:rPr>
              <a:t> </a:t>
            </a:r>
            <a:r>
              <a:rPr sz="2300" spc="65" dirty="0">
                <a:solidFill>
                  <a:srgbClr val="FCFCFC"/>
                </a:solidFill>
                <a:latin typeface="Lucida Sans Unicode"/>
                <a:cs typeface="Lucida Sans Unicode"/>
              </a:rPr>
              <a:t>perkembangan</a:t>
            </a:r>
            <a:r>
              <a:rPr sz="2300" spc="-240" dirty="0">
                <a:solidFill>
                  <a:srgbClr val="FCFCFC"/>
                </a:solidFill>
                <a:latin typeface="Lucida Sans Unicode"/>
                <a:cs typeface="Lucida Sans Unicode"/>
              </a:rPr>
              <a:t> </a:t>
            </a:r>
            <a:r>
              <a:rPr sz="2300" spc="75" dirty="0">
                <a:solidFill>
                  <a:srgbClr val="FCFCFC"/>
                </a:solidFill>
                <a:latin typeface="Lucida Sans Unicode"/>
                <a:cs typeface="Lucida Sans Unicode"/>
              </a:rPr>
              <a:t>pelaksanaan</a:t>
            </a:r>
            <a:r>
              <a:rPr sz="2300" spc="-160" dirty="0">
                <a:solidFill>
                  <a:srgbClr val="FCFCFC"/>
                </a:solidFill>
                <a:latin typeface="Lucida Sans Unicode"/>
                <a:cs typeface="Lucida Sans Unicode"/>
              </a:rPr>
              <a:t> </a:t>
            </a:r>
            <a:r>
              <a:rPr sz="2300" spc="-10" dirty="0">
                <a:solidFill>
                  <a:srgbClr val="FCFCFC"/>
                </a:solidFill>
                <a:latin typeface="Lucida Sans Unicode"/>
                <a:cs typeface="Lucida Sans Unicode"/>
              </a:rPr>
              <a:t>proyek, </a:t>
            </a:r>
            <a:r>
              <a:rPr sz="2300" spc="-45" dirty="0">
                <a:solidFill>
                  <a:srgbClr val="FCFCFC"/>
                </a:solidFill>
                <a:latin typeface="Lucida Sans Unicode"/>
                <a:cs typeface="Lucida Sans Unicode"/>
              </a:rPr>
              <a:t>kinerja</a:t>
            </a:r>
            <a:r>
              <a:rPr sz="2300" spc="-160" dirty="0">
                <a:solidFill>
                  <a:srgbClr val="FCFCFC"/>
                </a:solidFill>
                <a:latin typeface="Lucida Sans Unicode"/>
                <a:cs typeface="Lucida Sans Unicode"/>
              </a:rPr>
              <a:t> </a:t>
            </a:r>
            <a:r>
              <a:rPr sz="2300" spc="105" dirty="0">
                <a:solidFill>
                  <a:srgbClr val="FCFCFC"/>
                </a:solidFill>
                <a:latin typeface="Lucida Sans Unicode"/>
                <a:cs typeface="Lucida Sans Unicode"/>
              </a:rPr>
              <a:t>dan</a:t>
            </a:r>
            <a:r>
              <a:rPr sz="2300" spc="-155" dirty="0">
                <a:solidFill>
                  <a:srgbClr val="FCFCFC"/>
                </a:solidFill>
                <a:latin typeface="Lucida Sans Unicode"/>
                <a:cs typeface="Lucida Sans Unicode"/>
              </a:rPr>
              <a:t> </a:t>
            </a:r>
            <a:r>
              <a:rPr sz="2300" spc="95" dirty="0">
                <a:solidFill>
                  <a:srgbClr val="FCFCFC"/>
                </a:solidFill>
                <a:latin typeface="Lucida Sans Unicode"/>
                <a:cs typeface="Lucida Sans Unicode"/>
              </a:rPr>
              <a:t>pemantauan</a:t>
            </a:r>
            <a:r>
              <a:rPr sz="2300" spc="-150" dirty="0">
                <a:solidFill>
                  <a:srgbClr val="FCFCFC"/>
                </a:solidFill>
                <a:latin typeface="Lucida Sans Unicode"/>
                <a:cs typeface="Lucida Sans Unicode"/>
              </a:rPr>
              <a:t> </a:t>
            </a:r>
            <a:r>
              <a:rPr sz="2300" spc="60" dirty="0">
                <a:solidFill>
                  <a:srgbClr val="FCFCFC"/>
                </a:solidFill>
                <a:latin typeface="Lucida Sans Unicode"/>
                <a:cs typeface="Lucida Sans Unicode"/>
              </a:rPr>
              <a:t>pelaksana</a:t>
            </a:r>
            <a:r>
              <a:rPr sz="2300" spc="-240" dirty="0">
                <a:solidFill>
                  <a:srgbClr val="FCFCFC"/>
                </a:solidFill>
                <a:latin typeface="Lucida Sans Unicode"/>
                <a:cs typeface="Lucida Sans Unicode"/>
              </a:rPr>
              <a:t> </a:t>
            </a:r>
            <a:r>
              <a:rPr sz="2300" spc="-10" dirty="0">
                <a:solidFill>
                  <a:srgbClr val="FCFCFC"/>
                </a:solidFill>
                <a:latin typeface="Lucida Sans Unicode"/>
                <a:cs typeface="Lucida Sans Unicode"/>
              </a:rPr>
              <a:t>proyek.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53844" y="5660285"/>
            <a:ext cx="3990975" cy="1433195"/>
          </a:xfrm>
          <a:prstGeom prst="rect">
            <a:avLst/>
          </a:prstGeom>
        </p:spPr>
        <p:txBody>
          <a:bodyPr vert="horz" wrap="square" lIns="0" tIns="121285" rIns="0" bIns="0" rtlCol="0">
            <a:spAutoFit/>
          </a:bodyPr>
          <a:lstStyle/>
          <a:p>
            <a:pPr marR="3175" algn="ctr">
              <a:lnSpc>
                <a:spcPct val="100000"/>
              </a:lnSpc>
              <a:spcBef>
                <a:spcPts val="955"/>
              </a:spcBef>
            </a:pPr>
            <a:r>
              <a:rPr sz="2700" spc="-30" dirty="0">
                <a:solidFill>
                  <a:srgbClr val="135D9F"/>
                </a:solidFill>
                <a:latin typeface="Segoe UI"/>
                <a:cs typeface="Segoe UI"/>
              </a:rPr>
              <a:t>Tujuan</a:t>
            </a:r>
            <a:r>
              <a:rPr sz="2700" spc="-145" dirty="0">
                <a:solidFill>
                  <a:srgbClr val="135D9F"/>
                </a:solidFill>
                <a:latin typeface="Segoe UI"/>
                <a:cs typeface="Segoe UI"/>
              </a:rPr>
              <a:t> </a:t>
            </a:r>
            <a:r>
              <a:rPr sz="2700" spc="-50" dirty="0">
                <a:solidFill>
                  <a:srgbClr val="135D9F"/>
                </a:solidFill>
                <a:latin typeface="Segoe UI"/>
                <a:cs typeface="Segoe UI"/>
              </a:rPr>
              <a:t>1</a:t>
            </a:r>
            <a:endParaRPr sz="2700">
              <a:latin typeface="Segoe UI"/>
              <a:cs typeface="Segoe UI"/>
            </a:endParaRPr>
          </a:p>
          <a:p>
            <a:pPr marL="12065" marR="5080" indent="-8255" algn="ctr">
              <a:lnSpc>
                <a:spcPts val="2780"/>
              </a:lnSpc>
              <a:spcBef>
                <a:spcPts val="1430"/>
              </a:spcBef>
            </a:pPr>
            <a:r>
              <a:rPr sz="2750" spc="-245" dirty="0">
                <a:solidFill>
                  <a:srgbClr val="135D9F"/>
                </a:solidFill>
                <a:latin typeface="Arial Black"/>
                <a:cs typeface="Arial Black"/>
              </a:rPr>
              <a:t>INFORMASI</a:t>
            </a:r>
            <a:r>
              <a:rPr sz="2750" spc="-335" dirty="0">
                <a:solidFill>
                  <a:srgbClr val="135D9F"/>
                </a:solidFill>
                <a:latin typeface="Arial Black"/>
                <a:cs typeface="Arial Black"/>
              </a:rPr>
              <a:t> </a:t>
            </a:r>
            <a:r>
              <a:rPr sz="2750" spc="-20" dirty="0">
                <a:solidFill>
                  <a:srgbClr val="135D9F"/>
                </a:solidFill>
                <a:latin typeface="Arial Black"/>
                <a:cs typeface="Arial Black"/>
              </a:rPr>
              <a:t>UMUM </a:t>
            </a:r>
            <a:r>
              <a:rPr sz="2750" spc="-254" dirty="0">
                <a:solidFill>
                  <a:srgbClr val="135D9F"/>
                </a:solidFill>
                <a:latin typeface="Arial Black"/>
                <a:cs typeface="Arial Black"/>
              </a:rPr>
              <a:t>KEPADA</a:t>
            </a:r>
            <a:r>
              <a:rPr sz="2750" spc="-400" dirty="0">
                <a:solidFill>
                  <a:srgbClr val="135D9F"/>
                </a:solidFill>
                <a:latin typeface="Arial Black"/>
                <a:cs typeface="Arial Black"/>
              </a:rPr>
              <a:t> </a:t>
            </a:r>
            <a:r>
              <a:rPr sz="2750" spc="-225" dirty="0">
                <a:solidFill>
                  <a:srgbClr val="135D9F"/>
                </a:solidFill>
                <a:latin typeface="Arial Black"/>
                <a:cs typeface="Arial Black"/>
              </a:rPr>
              <a:t>MASYARAKAT</a:t>
            </a:r>
            <a:endParaRPr sz="275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54165" y="5685051"/>
            <a:ext cx="3462020" cy="1795780"/>
          </a:xfrm>
          <a:prstGeom prst="rect">
            <a:avLst/>
          </a:prstGeom>
        </p:spPr>
        <p:txBody>
          <a:bodyPr vert="horz" wrap="square" lIns="0" tIns="121285" rIns="0" bIns="0" rtlCol="0">
            <a:spAutoFit/>
          </a:bodyPr>
          <a:lstStyle/>
          <a:p>
            <a:pPr marL="1097915">
              <a:lnSpc>
                <a:spcPct val="100000"/>
              </a:lnSpc>
              <a:spcBef>
                <a:spcPts val="955"/>
              </a:spcBef>
            </a:pPr>
            <a:r>
              <a:rPr sz="2700" spc="-30" dirty="0">
                <a:solidFill>
                  <a:srgbClr val="135D9F"/>
                </a:solidFill>
                <a:latin typeface="Segoe UI"/>
                <a:cs typeface="Segoe UI"/>
              </a:rPr>
              <a:t>Tujuan</a:t>
            </a:r>
            <a:r>
              <a:rPr sz="2700" spc="-145" dirty="0">
                <a:solidFill>
                  <a:srgbClr val="135D9F"/>
                </a:solidFill>
                <a:latin typeface="Segoe UI"/>
                <a:cs typeface="Segoe UI"/>
              </a:rPr>
              <a:t> </a:t>
            </a:r>
            <a:r>
              <a:rPr sz="2700" spc="-50" dirty="0">
                <a:solidFill>
                  <a:srgbClr val="135D9F"/>
                </a:solidFill>
                <a:latin typeface="Segoe UI"/>
                <a:cs typeface="Segoe UI"/>
              </a:rPr>
              <a:t>2</a:t>
            </a:r>
            <a:endParaRPr sz="2700">
              <a:latin typeface="Segoe UI"/>
              <a:cs typeface="Segoe UI"/>
            </a:endParaRPr>
          </a:p>
          <a:p>
            <a:pPr marL="12065" marR="5080" algn="ctr">
              <a:lnSpc>
                <a:spcPct val="85300"/>
              </a:lnSpc>
              <a:spcBef>
                <a:spcPts val="1390"/>
              </a:spcBef>
            </a:pPr>
            <a:r>
              <a:rPr sz="2750" spc="-245" dirty="0">
                <a:solidFill>
                  <a:srgbClr val="135D9F"/>
                </a:solidFill>
                <a:latin typeface="Arial Black"/>
                <a:cs typeface="Arial Black"/>
              </a:rPr>
              <a:t>INFORMASI</a:t>
            </a:r>
            <a:r>
              <a:rPr sz="2750" spc="-335" dirty="0">
                <a:solidFill>
                  <a:srgbClr val="135D9F"/>
                </a:solidFill>
                <a:latin typeface="Arial Black"/>
                <a:cs typeface="Arial Black"/>
              </a:rPr>
              <a:t> </a:t>
            </a:r>
            <a:r>
              <a:rPr sz="2750" spc="-350" dirty="0">
                <a:solidFill>
                  <a:srgbClr val="135D9F"/>
                </a:solidFill>
                <a:latin typeface="Arial Black"/>
                <a:cs typeface="Arial Black"/>
              </a:rPr>
              <a:t>KHUSUS </a:t>
            </a:r>
            <a:r>
              <a:rPr sz="2750" spc="-335" dirty="0">
                <a:solidFill>
                  <a:srgbClr val="135D9F"/>
                </a:solidFill>
                <a:latin typeface="Arial Black"/>
                <a:cs typeface="Arial Black"/>
              </a:rPr>
              <a:t>UNTUK</a:t>
            </a:r>
            <a:r>
              <a:rPr sz="2750" spc="-445" dirty="0">
                <a:solidFill>
                  <a:srgbClr val="135D9F"/>
                </a:solidFill>
                <a:latin typeface="Arial Black"/>
                <a:cs typeface="Arial Black"/>
              </a:rPr>
              <a:t> </a:t>
            </a:r>
            <a:r>
              <a:rPr sz="2750" spc="-355" dirty="0">
                <a:solidFill>
                  <a:srgbClr val="135D9F"/>
                </a:solidFill>
                <a:latin typeface="Arial Black"/>
                <a:cs typeface="Arial Black"/>
              </a:rPr>
              <a:t>PENGELOLA </a:t>
            </a:r>
            <a:r>
              <a:rPr sz="2750" spc="80" dirty="0">
                <a:solidFill>
                  <a:srgbClr val="135D9F"/>
                </a:solidFill>
                <a:latin typeface="Arial Black"/>
                <a:cs typeface="Arial Black"/>
              </a:rPr>
              <a:t>(PMO-</a:t>
            </a:r>
            <a:r>
              <a:rPr sz="2750" spc="-10" dirty="0">
                <a:solidFill>
                  <a:srgbClr val="135D9F"/>
                </a:solidFill>
                <a:latin typeface="Arial Black"/>
                <a:cs typeface="Arial Black"/>
              </a:rPr>
              <a:t>PMTC)</a:t>
            </a:r>
            <a:endParaRPr sz="275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161776" y="5685051"/>
            <a:ext cx="3773804" cy="2148205"/>
          </a:xfrm>
          <a:prstGeom prst="rect">
            <a:avLst/>
          </a:prstGeom>
        </p:spPr>
        <p:txBody>
          <a:bodyPr vert="horz" wrap="square" lIns="0" tIns="121285" rIns="0" bIns="0" rtlCol="0">
            <a:spAutoFit/>
          </a:bodyPr>
          <a:lstStyle/>
          <a:p>
            <a:pPr marL="1250315">
              <a:lnSpc>
                <a:spcPct val="100000"/>
              </a:lnSpc>
              <a:spcBef>
                <a:spcPts val="955"/>
              </a:spcBef>
            </a:pPr>
            <a:r>
              <a:rPr sz="2700" spc="-30" dirty="0">
                <a:solidFill>
                  <a:srgbClr val="135D9F"/>
                </a:solidFill>
                <a:latin typeface="Segoe UI"/>
                <a:cs typeface="Segoe UI"/>
              </a:rPr>
              <a:t>Tujuan</a:t>
            </a:r>
            <a:r>
              <a:rPr sz="2700" spc="-145" dirty="0">
                <a:solidFill>
                  <a:srgbClr val="135D9F"/>
                </a:solidFill>
                <a:latin typeface="Segoe UI"/>
                <a:cs typeface="Segoe UI"/>
              </a:rPr>
              <a:t> </a:t>
            </a:r>
            <a:r>
              <a:rPr sz="2700" spc="-50" dirty="0">
                <a:solidFill>
                  <a:srgbClr val="135D9F"/>
                </a:solidFill>
                <a:latin typeface="Segoe UI"/>
                <a:cs typeface="Segoe UI"/>
              </a:rPr>
              <a:t>3</a:t>
            </a:r>
            <a:endParaRPr sz="2700">
              <a:latin typeface="Segoe UI"/>
              <a:cs typeface="Segoe UI"/>
            </a:endParaRPr>
          </a:p>
          <a:p>
            <a:pPr marL="12065" marR="5080" indent="-6985" algn="ctr">
              <a:lnSpc>
                <a:spcPct val="84900"/>
              </a:lnSpc>
              <a:spcBef>
                <a:spcPts val="1405"/>
              </a:spcBef>
            </a:pPr>
            <a:r>
              <a:rPr sz="2750" spc="-245" dirty="0">
                <a:solidFill>
                  <a:srgbClr val="135D9F"/>
                </a:solidFill>
                <a:latin typeface="Arial Black"/>
                <a:cs typeface="Arial Black"/>
              </a:rPr>
              <a:t>INFORMASI</a:t>
            </a:r>
            <a:r>
              <a:rPr sz="2750" spc="-335" dirty="0">
                <a:solidFill>
                  <a:srgbClr val="135D9F"/>
                </a:solidFill>
                <a:latin typeface="Arial Black"/>
                <a:cs typeface="Arial Black"/>
              </a:rPr>
              <a:t> </a:t>
            </a:r>
            <a:r>
              <a:rPr sz="2750" spc="-350" dirty="0">
                <a:solidFill>
                  <a:srgbClr val="135D9F"/>
                </a:solidFill>
                <a:latin typeface="Arial Black"/>
                <a:cs typeface="Arial Black"/>
              </a:rPr>
              <a:t>KHUSUS </a:t>
            </a:r>
            <a:r>
              <a:rPr sz="2750" spc="-335" dirty="0">
                <a:solidFill>
                  <a:srgbClr val="135D9F"/>
                </a:solidFill>
                <a:latin typeface="Arial Black"/>
                <a:cs typeface="Arial Black"/>
              </a:rPr>
              <a:t>UNTUK</a:t>
            </a:r>
            <a:r>
              <a:rPr sz="2750" spc="-440" dirty="0">
                <a:solidFill>
                  <a:srgbClr val="135D9F"/>
                </a:solidFill>
                <a:latin typeface="Arial Black"/>
                <a:cs typeface="Arial Black"/>
              </a:rPr>
              <a:t> </a:t>
            </a:r>
            <a:r>
              <a:rPr sz="2750" spc="-345" dirty="0">
                <a:solidFill>
                  <a:srgbClr val="135D9F"/>
                </a:solidFill>
                <a:latin typeface="Arial Black"/>
                <a:cs typeface="Arial Black"/>
              </a:rPr>
              <a:t>STAKEHOLDER </a:t>
            </a:r>
            <a:r>
              <a:rPr sz="2750" spc="-220" dirty="0">
                <a:solidFill>
                  <a:srgbClr val="135D9F"/>
                </a:solidFill>
                <a:latin typeface="Arial Black"/>
                <a:cs typeface="Arial Black"/>
              </a:rPr>
              <a:t>(KKP</a:t>
            </a:r>
            <a:r>
              <a:rPr sz="2750" spc="-350" dirty="0">
                <a:solidFill>
                  <a:srgbClr val="135D9F"/>
                </a:solidFill>
                <a:latin typeface="Arial Black"/>
                <a:cs typeface="Arial Black"/>
              </a:rPr>
              <a:t> </a:t>
            </a:r>
            <a:r>
              <a:rPr sz="2750" spc="550" dirty="0">
                <a:solidFill>
                  <a:srgbClr val="135D9F"/>
                </a:solidFill>
                <a:latin typeface="Arial Black"/>
                <a:cs typeface="Arial Black"/>
              </a:rPr>
              <a:t>–</a:t>
            </a:r>
            <a:r>
              <a:rPr sz="2750" spc="-365" dirty="0">
                <a:solidFill>
                  <a:srgbClr val="135D9F"/>
                </a:solidFill>
                <a:latin typeface="Arial Black"/>
                <a:cs typeface="Arial Black"/>
              </a:rPr>
              <a:t> </a:t>
            </a:r>
            <a:r>
              <a:rPr sz="2750" spc="-280" dirty="0">
                <a:solidFill>
                  <a:srgbClr val="135D9F"/>
                </a:solidFill>
                <a:latin typeface="Arial Black"/>
                <a:cs typeface="Arial Black"/>
              </a:rPr>
              <a:t>BAPPENAS</a:t>
            </a:r>
            <a:r>
              <a:rPr sz="2750" spc="-390" dirty="0">
                <a:solidFill>
                  <a:srgbClr val="135D9F"/>
                </a:solidFill>
                <a:latin typeface="Arial Black"/>
                <a:cs typeface="Arial Black"/>
              </a:rPr>
              <a:t> </a:t>
            </a:r>
            <a:r>
              <a:rPr sz="2750" spc="500" dirty="0">
                <a:solidFill>
                  <a:srgbClr val="135D9F"/>
                </a:solidFill>
                <a:latin typeface="Arial Black"/>
                <a:cs typeface="Arial Black"/>
              </a:rPr>
              <a:t>– </a:t>
            </a:r>
            <a:r>
              <a:rPr sz="2750" spc="-190" dirty="0">
                <a:solidFill>
                  <a:srgbClr val="135D9F"/>
                </a:solidFill>
                <a:latin typeface="Arial Black"/>
                <a:cs typeface="Arial Black"/>
              </a:rPr>
              <a:t>ADB</a:t>
            </a:r>
            <a:r>
              <a:rPr sz="2750" spc="-409" dirty="0">
                <a:solidFill>
                  <a:srgbClr val="135D9F"/>
                </a:solidFill>
                <a:latin typeface="Arial Black"/>
                <a:cs typeface="Arial Black"/>
              </a:rPr>
              <a:t> </a:t>
            </a:r>
            <a:r>
              <a:rPr sz="2750" spc="550" dirty="0">
                <a:solidFill>
                  <a:srgbClr val="135D9F"/>
                </a:solidFill>
                <a:latin typeface="Arial Black"/>
                <a:cs typeface="Arial Black"/>
              </a:rPr>
              <a:t>–</a:t>
            </a:r>
            <a:r>
              <a:rPr sz="2750" spc="-380" dirty="0">
                <a:solidFill>
                  <a:srgbClr val="135D9F"/>
                </a:solidFill>
                <a:latin typeface="Arial Black"/>
                <a:cs typeface="Arial Black"/>
              </a:rPr>
              <a:t> </a:t>
            </a:r>
            <a:r>
              <a:rPr sz="2750" spc="-155" dirty="0">
                <a:solidFill>
                  <a:srgbClr val="135D9F"/>
                </a:solidFill>
                <a:latin typeface="Arial Black"/>
                <a:cs typeface="Arial Black"/>
              </a:rPr>
              <a:t>KONSORSIUM)</a:t>
            </a:r>
            <a:endParaRPr sz="27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135D9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28700" y="0"/>
            <a:ext cx="17735550" cy="10763250"/>
            <a:chOff x="1028700" y="0"/>
            <a:chExt cx="17735550" cy="107632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420725" y="0"/>
              <a:ext cx="4867275" cy="1028699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28700" y="3857625"/>
              <a:ext cx="14582775" cy="5086350"/>
            </a:xfrm>
            <a:custGeom>
              <a:avLst/>
              <a:gdLst/>
              <a:ahLst/>
              <a:cxnLst/>
              <a:rect l="l" t="t" r="r" b="b"/>
              <a:pathLst>
                <a:path w="14582775" h="5086350">
                  <a:moveTo>
                    <a:pt x="14548485" y="0"/>
                  </a:moveTo>
                  <a:lnTo>
                    <a:pt x="34251" y="0"/>
                  </a:lnTo>
                  <a:lnTo>
                    <a:pt x="20922" y="2696"/>
                  </a:lnTo>
                  <a:lnTo>
                    <a:pt x="10034" y="10048"/>
                  </a:lnTo>
                  <a:lnTo>
                    <a:pt x="2692" y="20949"/>
                  </a:lnTo>
                  <a:lnTo>
                    <a:pt x="0" y="34289"/>
                  </a:lnTo>
                  <a:lnTo>
                    <a:pt x="0" y="5052060"/>
                  </a:lnTo>
                  <a:lnTo>
                    <a:pt x="2692" y="5065400"/>
                  </a:lnTo>
                  <a:lnTo>
                    <a:pt x="10034" y="5076301"/>
                  </a:lnTo>
                  <a:lnTo>
                    <a:pt x="20922" y="5083653"/>
                  </a:lnTo>
                  <a:lnTo>
                    <a:pt x="34251" y="5086350"/>
                  </a:lnTo>
                  <a:lnTo>
                    <a:pt x="14548485" y="5086350"/>
                  </a:lnTo>
                  <a:lnTo>
                    <a:pt x="14561825" y="5083653"/>
                  </a:lnTo>
                  <a:lnTo>
                    <a:pt x="14572726" y="5076301"/>
                  </a:lnTo>
                  <a:lnTo>
                    <a:pt x="14580078" y="5065400"/>
                  </a:lnTo>
                  <a:lnTo>
                    <a:pt x="14582775" y="5052060"/>
                  </a:lnTo>
                  <a:lnTo>
                    <a:pt x="14582775" y="34289"/>
                  </a:lnTo>
                  <a:lnTo>
                    <a:pt x="14580078" y="20949"/>
                  </a:lnTo>
                  <a:lnTo>
                    <a:pt x="14572726" y="10048"/>
                  </a:lnTo>
                  <a:lnTo>
                    <a:pt x="14561825" y="2696"/>
                  </a:lnTo>
                  <a:lnTo>
                    <a:pt x="14548485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573375" y="7943850"/>
              <a:ext cx="2714625" cy="2343150"/>
            </a:xfrm>
            <a:custGeom>
              <a:avLst/>
              <a:gdLst/>
              <a:ahLst/>
              <a:cxnLst/>
              <a:rect l="l" t="t" r="r" b="b"/>
              <a:pathLst>
                <a:path w="2714625" h="2343150">
                  <a:moveTo>
                    <a:pt x="2714625" y="28504"/>
                  </a:moveTo>
                  <a:lnTo>
                    <a:pt x="2635244" y="17363"/>
                  </a:lnTo>
                  <a:lnTo>
                    <a:pt x="2588028" y="12096"/>
                  </a:lnTo>
                  <a:lnTo>
                    <a:pt x="2540534" y="7767"/>
                  </a:lnTo>
                  <a:lnTo>
                    <a:pt x="2492773" y="4383"/>
                  </a:lnTo>
                  <a:lnTo>
                    <a:pt x="2444753" y="1954"/>
                  </a:lnTo>
                  <a:lnTo>
                    <a:pt x="2396484" y="490"/>
                  </a:lnTo>
                  <a:lnTo>
                    <a:pt x="2347976" y="0"/>
                  </a:lnTo>
                  <a:lnTo>
                    <a:pt x="2299462" y="490"/>
                  </a:lnTo>
                  <a:lnTo>
                    <a:pt x="2251189" y="1954"/>
                  </a:lnTo>
                  <a:lnTo>
                    <a:pt x="2203165" y="4383"/>
                  </a:lnTo>
                  <a:lnTo>
                    <a:pt x="2155399" y="7767"/>
                  </a:lnTo>
                  <a:lnTo>
                    <a:pt x="2107901" y="12096"/>
                  </a:lnTo>
                  <a:lnTo>
                    <a:pt x="2060681" y="17363"/>
                  </a:lnTo>
                  <a:lnTo>
                    <a:pt x="2013747" y="23556"/>
                  </a:lnTo>
                  <a:lnTo>
                    <a:pt x="1967111" y="30666"/>
                  </a:lnTo>
                  <a:lnTo>
                    <a:pt x="1920779" y="38685"/>
                  </a:lnTo>
                  <a:lnTo>
                    <a:pt x="1874763" y="47602"/>
                  </a:lnTo>
                  <a:lnTo>
                    <a:pt x="1829072" y="57409"/>
                  </a:lnTo>
                  <a:lnTo>
                    <a:pt x="1783715" y="68095"/>
                  </a:lnTo>
                  <a:lnTo>
                    <a:pt x="1738701" y="79652"/>
                  </a:lnTo>
                  <a:lnTo>
                    <a:pt x="1694041" y="92070"/>
                  </a:lnTo>
                  <a:lnTo>
                    <a:pt x="1649742" y="105339"/>
                  </a:lnTo>
                  <a:lnTo>
                    <a:pt x="1605816" y="119451"/>
                  </a:lnTo>
                  <a:lnTo>
                    <a:pt x="1562271" y="134395"/>
                  </a:lnTo>
                  <a:lnTo>
                    <a:pt x="1519117" y="150162"/>
                  </a:lnTo>
                  <a:lnTo>
                    <a:pt x="1476362" y="166744"/>
                  </a:lnTo>
                  <a:lnTo>
                    <a:pt x="1434018" y="184130"/>
                  </a:lnTo>
                  <a:lnTo>
                    <a:pt x="1392093" y="202311"/>
                  </a:lnTo>
                  <a:lnTo>
                    <a:pt x="1350596" y="221277"/>
                  </a:lnTo>
                  <a:lnTo>
                    <a:pt x="1309537" y="241020"/>
                  </a:lnTo>
                  <a:lnTo>
                    <a:pt x="1268925" y="261529"/>
                  </a:lnTo>
                  <a:lnTo>
                    <a:pt x="1228770" y="282796"/>
                  </a:lnTo>
                  <a:lnTo>
                    <a:pt x="1189082" y="304811"/>
                  </a:lnTo>
                  <a:lnTo>
                    <a:pt x="1149869" y="327564"/>
                  </a:lnTo>
                  <a:lnTo>
                    <a:pt x="1111142" y="351047"/>
                  </a:lnTo>
                  <a:lnTo>
                    <a:pt x="1072909" y="375249"/>
                  </a:lnTo>
                  <a:lnTo>
                    <a:pt x="1035180" y="400161"/>
                  </a:lnTo>
                  <a:lnTo>
                    <a:pt x="997964" y="425774"/>
                  </a:lnTo>
                  <a:lnTo>
                    <a:pt x="961272" y="452079"/>
                  </a:lnTo>
                  <a:lnTo>
                    <a:pt x="925111" y="479065"/>
                  </a:lnTo>
                  <a:lnTo>
                    <a:pt x="889493" y="506725"/>
                  </a:lnTo>
                  <a:lnTo>
                    <a:pt x="854426" y="535047"/>
                  </a:lnTo>
                  <a:lnTo>
                    <a:pt x="819919" y="564023"/>
                  </a:lnTo>
                  <a:lnTo>
                    <a:pt x="785983" y="593643"/>
                  </a:lnTo>
                  <a:lnTo>
                    <a:pt x="752626" y="623898"/>
                  </a:lnTo>
                  <a:lnTo>
                    <a:pt x="719858" y="654779"/>
                  </a:lnTo>
                  <a:lnTo>
                    <a:pt x="687689" y="686276"/>
                  </a:lnTo>
                  <a:lnTo>
                    <a:pt x="656127" y="718379"/>
                  </a:lnTo>
                  <a:lnTo>
                    <a:pt x="625183" y="751080"/>
                  </a:lnTo>
                  <a:lnTo>
                    <a:pt x="594865" y="784368"/>
                  </a:lnTo>
                  <a:lnTo>
                    <a:pt x="565184" y="818235"/>
                  </a:lnTo>
                  <a:lnTo>
                    <a:pt x="536148" y="852670"/>
                  </a:lnTo>
                  <a:lnTo>
                    <a:pt x="507768" y="887665"/>
                  </a:lnTo>
                  <a:lnTo>
                    <a:pt x="480052" y="923211"/>
                  </a:lnTo>
                  <a:lnTo>
                    <a:pt x="453010" y="959297"/>
                  </a:lnTo>
                  <a:lnTo>
                    <a:pt x="426651" y="995914"/>
                  </a:lnTo>
                  <a:lnTo>
                    <a:pt x="400985" y="1033053"/>
                  </a:lnTo>
                  <a:lnTo>
                    <a:pt x="376021" y="1070704"/>
                  </a:lnTo>
                  <a:lnTo>
                    <a:pt x="351769" y="1108859"/>
                  </a:lnTo>
                  <a:lnTo>
                    <a:pt x="328239" y="1147507"/>
                  </a:lnTo>
                  <a:lnTo>
                    <a:pt x="305438" y="1186639"/>
                  </a:lnTo>
                  <a:lnTo>
                    <a:pt x="283378" y="1226246"/>
                  </a:lnTo>
                  <a:lnTo>
                    <a:pt x="262068" y="1266318"/>
                  </a:lnTo>
                  <a:lnTo>
                    <a:pt x="241516" y="1306846"/>
                  </a:lnTo>
                  <a:lnTo>
                    <a:pt x="221733" y="1347820"/>
                  </a:lnTo>
                  <a:lnTo>
                    <a:pt x="202727" y="1389232"/>
                  </a:lnTo>
                  <a:lnTo>
                    <a:pt x="184509" y="1431071"/>
                  </a:lnTo>
                  <a:lnTo>
                    <a:pt x="167087" y="1473329"/>
                  </a:lnTo>
                  <a:lnTo>
                    <a:pt x="150471" y="1515995"/>
                  </a:lnTo>
                  <a:lnTo>
                    <a:pt x="134671" y="1559060"/>
                  </a:lnTo>
                  <a:lnTo>
                    <a:pt x="119696" y="1602516"/>
                  </a:lnTo>
                  <a:lnTo>
                    <a:pt x="105556" y="1646352"/>
                  </a:lnTo>
                  <a:lnTo>
                    <a:pt x="92259" y="1690559"/>
                  </a:lnTo>
                  <a:lnTo>
                    <a:pt x="79816" y="1735128"/>
                  </a:lnTo>
                  <a:lnTo>
                    <a:pt x="68235" y="1780049"/>
                  </a:lnTo>
                  <a:lnTo>
                    <a:pt x="57527" y="1825313"/>
                  </a:lnTo>
                  <a:lnTo>
                    <a:pt x="47700" y="1870910"/>
                  </a:lnTo>
                  <a:lnTo>
                    <a:pt x="38764" y="1916832"/>
                  </a:lnTo>
                  <a:lnTo>
                    <a:pt x="30729" y="1963068"/>
                  </a:lnTo>
                  <a:lnTo>
                    <a:pt x="23604" y="2009609"/>
                  </a:lnTo>
                  <a:lnTo>
                    <a:pt x="17398" y="2056446"/>
                  </a:lnTo>
                  <a:lnTo>
                    <a:pt x="12121" y="2103569"/>
                  </a:lnTo>
                  <a:lnTo>
                    <a:pt x="7783" y="2150969"/>
                  </a:lnTo>
                  <a:lnTo>
                    <a:pt x="4392" y="2198636"/>
                  </a:lnTo>
                  <a:lnTo>
                    <a:pt x="1958" y="2246562"/>
                  </a:lnTo>
                  <a:lnTo>
                    <a:pt x="491" y="2294736"/>
                  </a:lnTo>
                  <a:lnTo>
                    <a:pt x="0" y="2343150"/>
                  </a:lnTo>
                </a:path>
              </a:pathLst>
            </a:custGeom>
            <a:ln w="9525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943600" y="4181475"/>
              <a:ext cx="4762500" cy="4410075"/>
            </a:xfrm>
            <a:custGeom>
              <a:avLst/>
              <a:gdLst/>
              <a:ahLst/>
              <a:cxnLst/>
              <a:rect l="l" t="t" r="r" b="b"/>
              <a:pathLst>
                <a:path w="4762500" h="4410075">
                  <a:moveTo>
                    <a:pt x="0" y="0"/>
                  </a:moveTo>
                  <a:lnTo>
                    <a:pt x="0" y="4410075"/>
                  </a:lnTo>
                </a:path>
                <a:path w="4762500" h="4410075">
                  <a:moveTo>
                    <a:pt x="4762500" y="0"/>
                  </a:moveTo>
                  <a:lnTo>
                    <a:pt x="4762500" y="4410075"/>
                  </a:lnTo>
                </a:path>
              </a:pathLst>
            </a:custGeom>
            <a:ln w="38100">
              <a:solidFill>
                <a:srgbClr val="135D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74594" y="4297565"/>
              <a:ext cx="10692130" cy="1312545"/>
            </a:xfrm>
            <a:custGeom>
              <a:avLst/>
              <a:gdLst/>
              <a:ahLst/>
              <a:cxnLst/>
              <a:rect l="l" t="t" r="r" b="b"/>
              <a:pathLst>
                <a:path w="10692130" h="1312545">
                  <a:moveTo>
                    <a:pt x="609942" y="454901"/>
                  </a:moveTo>
                  <a:lnTo>
                    <a:pt x="605421" y="410184"/>
                  </a:lnTo>
                  <a:lnTo>
                    <a:pt x="592226" y="367601"/>
                  </a:lnTo>
                  <a:lnTo>
                    <a:pt x="571436" y="329514"/>
                  </a:lnTo>
                  <a:lnTo>
                    <a:pt x="543902" y="296329"/>
                  </a:lnTo>
                  <a:lnTo>
                    <a:pt x="510527" y="268947"/>
                  </a:lnTo>
                  <a:lnTo>
                    <a:pt x="472224" y="248272"/>
                  </a:lnTo>
                  <a:lnTo>
                    <a:pt x="429895" y="235216"/>
                  </a:lnTo>
                  <a:lnTo>
                    <a:pt x="384429" y="230657"/>
                  </a:lnTo>
                  <a:lnTo>
                    <a:pt x="338988" y="235216"/>
                  </a:lnTo>
                  <a:lnTo>
                    <a:pt x="296646" y="248272"/>
                  </a:lnTo>
                  <a:lnTo>
                    <a:pt x="258343" y="268947"/>
                  </a:lnTo>
                  <a:lnTo>
                    <a:pt x="224980" y="296329"/>
                  </a:lnTo>
                  <a:lnTo>
                    <a:pt x="197446" y="329514"/>
                  </a:lnTo>
                  <a:lnTo>
                    <a:pt x="176657" y="367601"/>
                  </a:lnTo>
                  <a:lnTo>
                    <a:pt x="163512" y="409702"/>
                  </a:lnTo>
                  <a:lnTo>
                    <a:pt x="158940" y="454901"/>
                  </a:lnTo>
                  <a:lnTo>
                    <a:pt x="163512" y="500100"/>
                  </a:lnTo>
                  <a:lnTo>
                    <a:pt x="176657" y="542188"/>
                  </a:lnTo>
                  <a:lnTo>
                    <a:pt x="197446" y="580288"/>
                  </a:lnTo>
                  <a:lnTo>
                    <a:pt x="224980" y="613473"/>
                  </a:lnTo>
                  <a:lnTo>
                    <a:pt x="258343" y="640842"/>
                  </a:lnTo>
                  <a:lnTo>
                    <a:pt x="296646" y="661517"/>
                  </a:lnTo>
                  <a:lnTo>
                    <a:pt x="338988" y="674585"/>
                  </a:lnTo>
                  <a:lnTo>
                    <a:pt x="384429" y="679132"/>
                  </a:lnTo>
                  <a:lnTo>
                    <a:pt x="429895" y="674585"/>
                  </a:lnTo>
                  <a:lnTo>
                    <a:pt x="472224" y="661517"/>
                  </a:lnTo>
                  <a:lnTo>
                    <a:pt x="510527" y="640842"/>
                  </a:lnTo>
                  <a:lnTo>
                    <a:pt x="543902" y="613473"/>
                  </a:lnTo>
                  <a:lnTo>
                    <a:pt x="571436" y="580288"/>
                  </a:lnTo>
                  <a:lnTo>
                    <a:pt x="592226" y="542188"/>
                  </a:lnTo>
                  <a:lnTo>
                    <a:pt x="605370" y="500100"/>
                  </a:lnTo>
                  <a:lnTo>
                    <a:pt x="609942" y="454901"/>
                  </a:lnTo>
                  <a:close/>
                </a:path>
                <a:path w="10692130" h="1312545">
                  <a:moveTo>
                    <a:pt x="764578" y="980249"/>
                  </a:moveTo>
                  <a:lnTo>
                    <a:pt x="761403" y="933831"/>
                  </a:lnTo>
                  <a:lnTo>
                    <a:pt x="750963" y="889800"/>
                  </a:lnTo>
                  <a:lnTo>
                    <a:pt x="733869" y="848741"/>
                  </a:lnTo>
                  <a:lnTo>
                    <a:pt x="710742" y="811237"/>
                  </a:lnTo>
                  <a:lnTo>
                    <a:pt x="682180" y="777900"/>
                  </a:lnTo>
                  <a:lnTo>
                    <a:pt x="648766" y="749300"/>
                  </a:lnTo>
                  <a:lnTo>
                    <a:pt x="611149" y="726020"/>
                  </a:lnTo>
                  <a:lnTo>
                    <a:pt x="569887" y="708672"/>
                  </a:lnTo>
                  <a:lnTo>
                    <a:pt x="525627" y="697826"/>
                  </a:lnTo>
                  <a:lnTo>
                    <a:pt x="478942" y="694080"/>
                  </a:lnTo>
                  <a:lnTo>
                    <a:pt x="287794" y="694080"/>
                  </a:lnTo>
                  <a:lnTo>
                    <a:pt x="241122" y="697826"/>
                  </a:lnTo>
                  <a:lnTo>
                    <a:pt x="196837" y="708672"/>
                  </a:lnTo>
                  <a:lnTo>
                    <a:pt x="155549" y="726020"/>
                  </a:lnTo>
                  <a:lnTo>
                    <a:pt x="117830" y="749300"/>
                  </a:lnTo>
                  <a:lnTo>
                    <a:pt x="84302" y="777900"/>
                  </a:lnTo>
                  <a:lnTo>
                    <a:pt x="55537" y="811237"/>
                  </a:lnTo>
                  <a:lnTo>
                    <a:pt x="32131" y="848741"/>
                  </a:lnTo>
                  <a:lnTo>
                    <a:pt x="14681" y="889800"/>
                  </a:lnTo>
                  <a:lnTo>
                    <a:pt x="3771" y="933831"/>
                  </a:lnTo>
                  <a:lnTo>
                    <a:pt x="0" y="980249"/>
                  </a:lnTo>
                  <a:lnTo>
                    <a:pt x="0" y="1217295"/>
                  </a:lnTo>
                  <a:lnTo>
                    <a:pt x="70586" y="1237716"/>
                  </a:lnTo>
                  <a:lnTo>
                    <a:pt x="124434" y="1251064"/>
                  </a:lnTo>
                  <a:lnTo>
                    <a:pt x="176466" y="1261808"/>
                  </a:lnTo>
                  <a:lnTo>
                    <a:pt x="226580" y="1270152"/>
                  </a:lnTo>
                  <a:lnTo>
                    <a:pt x="274688" y="1276299"/>
                  </a:lnTo>
                  <a:lnTo>
                    <a:pt x="320675" y="1280439"/>
                  </a:lnTo>
                  <a:lnTo>
                    <a:pt x="364451" y="1282776"/>
                  </a:lnTo>
                  <a:lnTo>
                    <a:pt x="405917" y="1283500"/>
                  </a:lnTo>
                  <a:lnTo>
                    <a:pt x="490664" y="1280185"/>
                  </a:lnTo>
                  <a:lnTo>
                    <a:pt x="564159" y="1271549"/>
                  </a:lnTo>
                  <a:lnTo>
                    <a:pt x="625983" y="1259636"/>
                  </a:lnTo>
                  <a:lnTo>
                    <a:pt x="675678" y="1246441"/>
                  </a:lnTo>
                  <a:lnTo>
                    <a:pt x="712774" y="1234008"/>
                  </a:lnTo>
                  <a:lnTo>
                    <a:pt x="762457" y="1210894"/>
                  </a:lnTo>
                  <a:lnTo>
                    <a:pt x="764578" y="1210894"/>
                  </a:lnTo>
                  <a:lnTo>
                    <a:pt x="764578" y="980249"/>
                  </a:lnTo>
                  <a:close/>
                </a:path>
                <a:path w="10692130" h="1312545">
                  <a:moveTo>
                    <a:pt x="981519" y="224243"/>
                  </a:moveTo>
                  <a:lnTo>
                    <a:pt x="976947" y="179044"/>
                  </a:lnTo>
                  <a:lnTo>
                    <a:pt x="963803" y="136956"/>
                  </a:lnTo>
                  <a:lnTo>
                    <a:pt x="943038" y="98920"/>
                  </a:lnTo>
                  <a:lnTo>
                    <a:pt x="915479" y="65684"/>
                  </a:lnTo>
                  <a:lnTo>
                    <a:pt x="882103" y="38303"/>
                  </a:lnTo>
                  <a:lnTo>
                    <a:pt x="843800" y="17627"/>
                  </a:lnTo>
                  <a:lnTo>
                    <a:pt x="801458" y="4559"/>
                  </a:lnTo>
                  <a:lnTo>
                    <a:pt x="756005" y="0"/>
                  </a:lnTo>
                  <a:lnTo>
                    <a:pt x="711263" y="5168"/>
                  </a:lnTo>
                  <a:lnTo>
                    <a:pt x="669455" y="18491"/>
                  </a:lnTo>
                  <a:lnTo>
                    <a:pt x="631532" y="39128"/>
                  </a:lnTo>
                  <a:lnTo>
                    <a:pt x="598411" y="66217"/>
                  </a:lnTo>
                  <a:lnTo>
                    <a:pt x="571042" y="98920"/>
                  </a:lnTo>
                  <a:lnTo>
                    <a:pt x="550329" y="136372"/>
                  </a:lnTo>
                  <a:lnTo>
                    <a:pt x="537222" y="177723"/>
                  </a:lnTo>
                  <a:lnTo>
                    <a:pt x="532638" y="222135"/>
                  </a:lnTo>
                  <a:lnTo>
                    <a:pt x="572439" y="252463"/>
                  </a:lnTo>
                  <a:lnTo>
                    <a:pt x="606145" y="289064"/>
                  </a:lnTo>
                  <a:lnTo>
                    <a:pt x="632841" y="330987"/>
                  </a:lnTo>
                  <a:lnTo>
                    <a:pt x="651598" y="377329"/>
                  </a:lnTo>
                  <a:lnTo>
                    <a:pt x="661492" y="427151"/>
                  </a:lnTo>
                  <a:lnTo>
                    <a:pt x="683209" y="435876"/>
                  </a:lnTo>
                  <a:lnTo>
                    <a:pt x="706335" y="442620"/>
                  </a:lnTo>
                  <a:lnTo>
                    <a:pt x="730669" y="446951"/>
                  </a:lnTo>
                  <a:lnTo>
                    <a:pt x="756005" y="448475"/>
                  </a:lnTo>
                  <a:lnTo>
                    <a:pt x="801458" y="443928"/>
                  </a:lnTo>
                  <a:lnTo>
                    <a:pt x="843800" y="430860"/>
                  </a:lnTo>
                  <a:lnTo>
                    <a:pt x="882103" y="410184"/>
                  </a:lnTo>
                  <a:lnTo>
                    <a:pt x="915479" y="382816"/>
                  </a:lnTo>
                  <a:lnTo>
                    <a:pt x="943013" y="349631"/>
                  </a:lnTo>
                  <a:lnTo>
                    <a:pt x="963803" y="311531"/>
                  </a:lnTo>
                  <a:lnTo>
                    <a:pt x="976947" y="269443"/>
                  </a:lnTo>
                  <a:lnTo>
                    <a:pt x="981519" y="224243"/>
                  </a:lnTo>
                  <a:close/>
                </a:path>
                <a:path w="10692130" h="1312545">
                  <a:moveTo>
                    <a:pt x="1138313" y="980249"/>
                  </a:moveTo>
                  <a:lnTo>
                    <a:pt x="1138288" y="749300"/>
                  </a:lnTo>
                  <a:lnTo>
                    <a:pt x="1134541" y="703199"/>
                  </a:lnTo>
                  <a:lnTo>
                    <a:pt x="1123632" y="659168"/>
                  </a:lnTo>
                  <a:lnTo>
                    <a:pt x="1106182" y="618096"/>
                  </a:lnTo>
                  <a:lnTo>
                    <a:pt x="1082776" y="580605"/>
                  </a:lnTo>
                  <a:lnTo>
                    <a:pt x="1053998" y="547255"/>
                  </a:lnTo>
                  <a:lnTo>
                    <a:pt x="1020470" y="518642"/>
                  </a:lnTo>
                  <a:lnTo>
                    <a:pt x="982751" y="495376"/>
                  </a:lnTo>
                  <a:lnTo>
                    <a:pt x="941463" y="478015"/>
                  </a:lnTo>
                  <a:lnTo>
                    <a:pt x="897178" y="467169"/>
                  </a:lnTo>
                  <a:lnTo>
                    <a:pt x="850493" y="463423"/>
                  </a:lnTo>
                  <a:lnTo>
                    <a:pt x="661492" y="463423"/>
                  </a:lnTo>
                  <a:lnTo>
                    <a:pt x="654418" y="518083"/>
                  </a:lnTo>
                  <a:lnTo>
                    <a:pt x="637070" y="569150"/>
                  </a:lnTo>
                  <a:lnTo>
                    <a:pt x="610450" y="615391"/>
                  </a:lnTo>
                  <a:lnTo>
                    <a:pt x="575589" y="655637"/>
                  </a:lnTo>
                  <a:lnTo>
                    <a:pt x="621322" y="672960"/>
                  </a:lnTo>
                  <a:lnTo>
                    <a:pt x="663651" y="696112"/>
                  </a:lnTo>
                  <a:lnTo>
                    <a:pt x="702068" y="724611"/>
                  </a:lnTo>
                  <a:lnTo>
                    <a:pt x="736028" y="757961"/>
                  </a:lnTo>
                  <a:lnTo>
                    <a:pt x="764997" y="795667"/>
                  </a:lnTo>
                  <a:lnTo>
                    <a:pt x="788454" y="837247"/>
                  </a:lnTo>
                  <a:lnTo>
                    <a:pt x="805865" y="882192"/>
                  </a:lnTo>
                  <a:lnTo>
                    <a:pt x="816698" y="930021"/>
                  </a:lnTo>
                  <a:lnTo>
                    <a:pt x="820432" y="980249"/>
                  </a:lnTo>
                  <a:lnTo>
                    <a:pt x="820432" y="1050721"/>
                  </a:lnTo>
                  <a:lnTo>
                    <a:pt x="907135" y="1044067"/>
                  </a:lnTo>
                  <a:lnTo>
                    <a:pt x="979995" y="1032294"/>
                  </a:lnTo>
                  <a:lnTo>
                    <a:pt x="1038428" y="1018159"/>
                  </a:lnTo>
                  <a:lnTo>
                    <a:pt x="1081824" y="1004379"/>
                  </a:lnTo>
                  <a:lnTo>
                    <a:pt x="1121130" y="988796"/>
                  </a:lnTo>
                  <a:lnTo>
                    <a:pt x="1136154" y="980249"/>
                  </a:lnTo>
                  <a:lnTo>
                    <a:pt x="1138313" y="980249"/>
                  </a:lnTo>
                  <a:close/>
                </a:path>
                <a:path w="10692130" h="1312545">
                  <a:moveTo>
                    <a:pt x="5510225" y="483476"/>
                  </a:moveTo>
                  <a:lnTo>
                    <a:pt x="5505742" y="438759"/>
                  </a:lnTo>
                  <a:lnTo>
                    <a:pt x="5492661" y="396176"/>
                  </a:lnTo>
                  <a:lnTo>
                    <a:pt x="5472036" y="358089"/>
                  </a:lnTo>
                  <a:lnTo>
                    <a:pt x="5444731" y="324904"/>
                  </a:lnTo>
                  <a:lnTo>
                    <a:pt x="5411622" y="297522"/>
                  </a:lnTo>
                  <a:lnTo>
                    <a:pt x="5373636" y="276847"/>
                  </a:lnTo>
                  <a:lnTo>
                    <a:pt x="5331650" y="263791"/>
                  </a:lnTo>
                  <a:lnTo>
                    <a:pt x="5286565" y="259232"/>
                  </a:lnTo>
                  <a:lnTo>
                    <a:pt x="5241480" y="263791"/>
                  </a:lnTo>
                  <a:lnTo>
                    <a:pt x="5199494" y="276847"/>
                  </a:lnTo>
                  <a:lnTo>
                    <a:pt x="5161508" y="297522"/>
                  </a:lnTo>
                  <a:lnTo>
                    <a:pt x="5128412" y="324904"/>
                  </a:lnTo>
                  <a:lnTo>
                    <a:pt x="5101094" y="358089"/>
                  </a:lnTo>
                  <a:lnTo>
                    <a:pt x="5080482" y="396176"/>
                  </a:lnTo>
                  <a:lnTo>
                    <a:pt x="5067452" y="438277"/>
                  </a:lnTo>
                  <a:lnTo>
                    <a:pt x="5062906" y="483476"/>
                  </a:lnTo>
                  <a:lnTo>
                    <a:pt x="5067452" y="528675"/>
                  </a:lnTo>
                  <a:lnTo>
                    <a:pt x="5080482" y="570763"/>
                  </a:lnTo>
                  <a:lnTo>
                    <a:pt x="5101107" y="608863"/>
                  </a:lnTo>
                  <a:lnTo>
                    <a:pt x="5128412" y="642048"/>
                  </a:lnTo>
                  <a:lnTo>
                    <a:pt x="5161508" y="669417"/>
                  </a:lnTo>
                  <a:lnTo>
                    <a:pt x="5199494" y="690092"/>
                  </a:lnTo>
                  <a:lnTo>
                    <a:pt x="5241480" y="703160"/>
                  </a:lnTo>
                  <a:lnTo>
                    <a:pt x="5286565" y="707707"/>
                  </a:lnTo>
                  <a:lnTo>
                    <a:pt x="5331650" y="703160"/>
                  </a:lnTo>
                  <a:lnTo>
                    <a:pt x="5373636" y="690092"/>
                  </a:lnTo>
                  <a:lnTo>
                    <a:pt x="5411622" y="669417"/>
                  </a:lnTo>
                  <a:lnTo>
                    <a:pt x="5444731" y="642048"/>
                  </a:lnTo>
                  <a:lnTo>
                    <a:pt x="5472036" y="608863"/>
                  </a:lnTo>
                  <a:lnTo>
                    <a:pt x="5492661" y="570763"/>
                  </a:lnTo>
                  <a:lnTo>
                    <a:pt x="5505691" y="528675"/>
                  </a:lnTo>
                  <a:lnTo>
                    <a:pt x="5510225" y="483476"/>
                  </a:lnTo>
                  <a:close/>
                </a:path>
                <a:path w="10692130" h="1312545">
                  <a:moveTo>
                    <a:pt x="5663603" y="1008824"/>
                  </a:moveTo>
                  <a:lnTo>
                    <a:pt x="5660441" y="962406"/>
                  </a:lnTo>
                  <a:lnTo>
                    <a:pt x="5650090" y="918375"/>
                  </a:lnTo>
                  <a:lnTo>
                    <a:pt x="5633148" y="877316"/>
                  </a:lnTo>
                  <a:lnTo>
                    <a:pt x="5610199" y="839812"/>
                  </a:lnTo>
                  <a:lnTo>
                    <a:pt x="5581866" y="806475"/>
                  </a:lnTo>
                  <a:lnTo>
                    <a:pt x="5548731" y="777875"/>
                  </a:lnTo>
                  <a:lnTo>
                    <a:pt x="5511419" y="754595"/>
                  </a:lnTo>
                  <a:lnTo>
                    <a:pt x="5470499" y="737247"/>
                  </a:lnTo>
                  <a:lnTo>
                    <a:pt x="5426595" y="726401"/>
                  </a:lnTo>
                  <a:lnTo>
                    <a:pt x="5380304" y="722655"/>
                  </a:lnTo>
                  <a:lnTo>
                    <a:pt x="5190718" y="722655"/>
                  </a:lnTo>
                  <a:lnTo>
                    <a:pt x="5144414" y="726401"/>
                  </a:lnTo>
                  <a:lnTo>
                    <a:pt x="5100498" y="737247"/>
                  </a:lnTo>
                  <a:lnTo>
                    <a:pt x="5059540" y="754595"/>
                  </a:lnTo>
                  <a:lnTo>
                    <a:pt x="5022151" y="777875"/>
                  </a:lnTo>
                  <a:lnTo>
                    <a:pt x="4988890" y="806475"/>
                  </a:lnTo>
                  <a:lnTo>
                    <a:pt x="4960353" y="839812"/>
                  </a:lnTo>
                  <a:lnTo>
                    <a:pt x="4937137" y="877316"/>
                  </a:lnTo>
                  <a:lnTo>
                    <a:pt x="4919827" y="918375"/>
                  </a:lnTo>
                  <a:lnTo>
                    <a:pt x="4909020" y="962406"/>
                  </a:lnTo>
                  <a:lnTo>
                    <a:pt x="4905273" y="1008824"/>
                  </a:lnTo>
                  <a:lnTo>
                    <a:pt x="4905273" y="1245870"/>
                  </a:lnTo>
                  <a:lnTo>
                    <a:pt x="4975288" y="1266291"/>
                  </a:lnTo>
                  <a:lnTo>
                    <a:pt x="5028692" y="1279639"/>
                  </a:lnTo>
                  <a:lnTo>
                    <a:pt x="5080292" y="1290383"/>
                  </a:lnTo>
                  <a:lnTo>
                    <a:pt x="5130000" y="1298727"/>
                  </a:lnTo>
                  <a:lnTo>
                    <a:pt x="5177714" y="1304874"/>
                  </a:lnTo>
                  <a:lnTo>
                    <a:pt x="5223332" y="1309014"/>
                  </a:lnTo>
                  <a:lnTo>
                    <a:pt x="5266741" y="1311351"/>
                  </a:lnTo>
                  <a:lnTo>
                    <a:pt x="5307876" y="1312075"/>
                  </a:lnTo>
                  <a:lnTo>
                    <a:pt x="5391912" y="1308760"/>
                  </a:lnTo>
                  <a:lnTo>
                    <a:pt x="5464822" y="1300124"/>
                  </a:lnTo>
                  <a:lnTo>
                    <a:pt x="5526138" y="1288211"/>
                  </a:lnTo>
                  <a:lnTo>
                    <a:pt x="5575414" y="1275016"/>
                  </a:lnTo>
                  <a:lnTo>
                    <a:pt x="5612206" y="1262583"/>
                  </a:lnTo>
                  <a:lnTo>
                    <a:pt x="5661495" y="1239469"/>
                  </a:lnTo>
                  <a:lnTo>
                    <a:pt x="5663603" y="1239469"/>
                  </a:lnTo>
                  <a:lnTo>
                    <a:pt x="5663603" y="1008824"/>
                  </a:lnTo>
                  <a:close/>
                </a:path>
                <a:path w="10692130" h="1312545">
                  <a:moveTo>
                    <a:pt x="5878766" y="252818"/>
                  </a:moveTo>
                  <a:lnTo>
                    <a:pt x="5874220" y="207619"/>
                  </a:lnTo>
                  <a:lnTo>
                    <a:pt x="5861189" y="165531"/>
                  </a:lnTo>
                  <a:lnTo>
                    <a:pt x="5840603" y="127495"/>
                  </a:lnTo>
                  <a:lnTo>
                    <a:pt x="5813260" y="94259"/>
                  </a:lnTo>
                  <a:lnTo>
                    <a:pt x="5780163" y="66878"/>
                  </a:lnTo>
                  <a:lnTo>
                    <a:pt x="5742165" y="46202"/>
                  </a:lnTo>
                  <a:lnTo>
                    <a:pt x="5700179" y="33134"/>
                  </a:lnTo>
                  <a:lnTo>
                    <a:pt x="5655094" y="28575"/>
                  </a:lnTo>
                  <a:lnTo>
                    <a:pt x="5610707" y="33743"/>
                  </a:lnTo>
                  <a:lnTo>
                    <a:pt x="5569255" y="47066"/>
                  </a:lnTo>
                  <a:lnTo>
                    <a:pt x="5531637" y="67703"/>
                  </a:lnTo>
                  <a:lnTo>
                    <a:pt x="5498795" y="94792"/>
                  </a:lnTo>
                  <a:lnTo>
                    <a:pt x="5471642" y="127495"/>
                  </a:lnTo>
                  <a:lnTo>
                    <a:pt x="5451094" y="164947"/>
                  </a:lnTo>
                  <a:lnTo>
                    <a:pt x="5438102" y="206298"/>
                  </a:lnTo>
                  <a:lnTo>
                    <a:pt x="5433555" y="250710"/>
                  </a:lnTo>
                  <a:lnTo>
                    <a:pt x="5473027" y="281038"/>
                  </a:lnTo>
                  <a:lnTo>
                    <a:pt x="5506466" y="317639"/>
                  </a:lnTo>
                  <a:lnTo>
                    <a:pt x="5532945" y="359562"/>
                  </a:lnTo>
                  <a:lnTo>
                    <a:pt x="5551551" y="405904"/>
                  </a:lnTo>
                  <a:lnTo>
                    <a:pt x="5561355" y="455726"/>
                  </a:lnTo>
                  <a:lnTo>
                    <a:pt x="5582894" y="464451"/>
                  </a:lnTo>
                  <a:lnTo>
                    <a:pt x="5605831" y="471195"/>
                  </a:lnTo>
                  <a:lnTo>
                    <a:pt x="5629961" y="475526"/>
                  </a:lnTo>
                  <a:lnTo>
                    <a:pt x="5655094" y="477050"/>
                  </a:lnTo>
                  <a:lnTo>
                    <a:pt x="5700179" y="472503"/>
                  </a:lnTo>
                  <a:lnTo>
                    <a:pt x="5742165" y="459435"/>
                  </a:lnTo>
                  <a:lnTo>
                    <a:pt x="5780163" y="438759"/>
                  </a:lnTo>
                  <a:lnTo>
                    <a:pt x="5813260" y="411391"/>
                  </a:lnTo>
                  <a:lnTo>
                    <a:pt x="5840565" y="378206"/>
                  </a:lnTo>
                  <a:lnTo>
                    <a:pt x="5861189" y="340106"/>
                  </a:lnTo>
                  <a:lnTo>
                    <a:pt x="5874220" y="298018"/>
                  </a:lnTo>
                  <a:lnTo>
                    <a:pt x="5878766" y="252818"/>
                  </a:lnTo>
                  <a:close/>
                </a:path>
                <a:path w="10692130" h="1312545">
                  <a:moveTo>
                    <a:pt x="6034265" y="1008824"/>
                  </a:moveTo>
                  <a:lnTo>
                    <a:pt x="6034240" y="777875"/>
                  </a:lnTo>
                  <a:lnTo>
                    <a:pt x="6030531" y="731774"/>
                  </a:lnTo>
                  <a:lnTo>
                    <a:pt x="6019711" y="687743"/>
                  </a:lnTo>
                  <a:lnTo>
                    <a:pt x="6002401" y="646684"/>
                  </a:lnTo>
                  <a:lnTo>
                    <a:pt x="5979185" y="609180"/>
                  </a:lnTo>
                  <a:lnTo>
                    <a:pt x="5950648" y="575830"/>
                  </a:lnTo>
                  <a:lnTo>
                    <a:pt x="5917387" y="547230"/>
                  </a:lnTo>
                  <a:lnTo>
                    <a:pt x="5879985" y="523951"/>
                  </a:lnTo>
                  <a:lnTo>
                    <a:pt x="5839028" y="506590"/>
                  </a:lnTo>
                  <a:lnTo>
                    <a:pt x="5795111" y="495744"/>
                  </a:lnTo>
                  <a:lnTo>
                    <a:pt x="5748807" y="491998"/>
                  </a:lnTo>
                  <a:lnTo>
                    <a:pt x="5561355" y="491998"/>
                  </a:lnTo>
                  <a:lnTo>
                    <a:pt x="5554345" y="546658"/>
                  </a:lnTo>
                  <a:lnTo>
                    <a:pt x="5537136" y="597725"/>
                  </a:lnTo>
                  <a:lnTo>
                    <a:pt x="5510733" y="643966"/>
                  </a:lnTo>
                  <a:lnTo>
                    <a:pt x="5476151" y="684212"/>
                  </a:lnTo>
                  <a:lnTo>
                    <a:pt x="5521503" y="701535"/>
                  </a:lnTo>
                  <a:lnTo>
                    <a:pt x="5563501" y="724687"/>
                  </a:lnTo>
                  <a:lnTo>
                    <a:pt x="5601589" y="753186"/>
                  </a:lnTo>
                  <a:lnTo>
                    <a:pt x="5635269" y="786536"/>
                  </a:lnTo>
                  <a:lnTo>
                    <a:pt x="5664009" y="824242"/>
                  </a:lnTo>
                  <a:lnTo>
                    <a:pt x="5687276" y="865822"/>
                  </a:lnTo>
                  <a:lnTo>
                    <a:pt x="5704548" y="910767"/>
                  </a:lnTo>
                  <a:lnTo>
                    <a:pt x="5715292" y="958596"/>
                  </a:lnTo>
                  <a:lnTo>
                    <a:pt x="5718988" y="1008824"/>
                  </a:lnTo>
                  <a:lnTo>
                    <a:pt x="5718988" y="1079296"/>
                  </a:lnTo>
                  <a:lnTo>
                    <a:pt x="5804992" y="1072642"/>
                  </a:lnTo>
                  <a:lnTo>
                    <a:pt x="5877255" y="1060869"/>
                  </a:lnTo>
                  <a:lnTo>
                    <a:pt x="5935205" y="1046734"/>
                  </a:lnTo>
                  <a:lnTo>
                    <a:pt x="5978245" y="1032954"/>
                  </a:lnTo>
                  <a:lnTo>
                    <a:pt x="6017222" y="1017371"/>
                  </a:lnTo>
                  <a:lnTo>
                    <a:pt x="6032131" y="1008824"/>
                  </a:lnTo>
                  <a:lnTo>
                    <a:pt x="6034265" y="1008824"/>
                  </a:lnTo>
                  <a:close/>
                </a:path>
                <a:path w="10692130" h="1312545">
                  <a:moveTo>
                    <a:pt x="10167950" y="483476"/>
                  </a:moveTo>
                  <a:lnTo>
                    <a:pt x="10163467" y="438759"/>
                  </a:lnTo>
                  <a:lnTo>
                    <a:pt x="10150386" y="396176"/>
                  </a:lnTo>
                  <a:lnTo>
                    <a:pt x="10129761" y="358089"/>
                  </a:lnTo>
                  <a:lnTo>
                    <a:pt x="10102456" y="324904"/>
                  </a:lnTo>
                  <a:lnTo>
                    <a:pt x="10069347" y="297522"/>
                  </a:lnTo>
                  <a:lnTo>
                    <a:pt x="10031362" y="276847"/>
                  </a:lnTo>
                  <a:lnTo>
                    <a:pt x="9989375" y="263791"/>
                  </a:lnTo>
                  <a:lnTo>
                    <a:pt x="9944290" y="259232"/>
                  </a:lnTo>
                  <a:lnTo>
                    <a:pt x="9899205" y="263791"/>
                  </a:lnTo>
                  <a:lnTo>
                    <a:pt x="9857219" y="276847"/>
                  </a:lnTo>
                  <a:lnTo>
                    <a:pt x="9819234" y="297522"/>
                  </a:lnTo>
                  <a:lnTo>
                    <a:pt x="9786137" y="324904"/>
                  </a:lnTo>
                  <a:lnTo>
                    <a:pt x="9758820" y="358089"/>
                  </a:lnTo>
                  <a:lnTo>
                    <a:pt x="9738208" y="396176"/>
                  </a:lnTo>
                  <a:lnTo>
                    <a:pt x="9725177" y="438277"/>
                  </a:lnTo>
                  <a:lnTo>
                    <a:pt x="9720631" y="483476"/>
                  </a:lnTo>
                  <a:lnTo>
                    <a:pt x="9725177" y="528675"/>
                  </a:lnTo>
                  <a:lnTo>
                    <a:pt x="9738208" y="570763"/>
                  </a:lnTo>
                  <a:lnTo>
                    <a:pt x="9758820" y="608863"/>
                  </a:lnTo>
                  <a:lnTo>
                    <a:pt x="9786137" y="642048"/>
                  </a:lnTo>
                  <a:lnTo>
                    <a:pt x="9819234" y="669417"/>
                  </a:lnTo>
                  <a:lnTo>
                    <a:pt x="9857219" y="690092"/>
                  </a:lnTo>
                  <a:lnTo>
                    <a:pt x="9899205" y="703160"/>
                  </a:lnTo>
                  <a:lnTo>
                    <a:pt x="9944290" y="707707"/>
                  </a:lnTo>
                  <a:lnTo>
                    <a:pt x="9989375" y="703160"/>
                  </a:lnTo>
                  <a:lnTo>
                    <a:pt x="10031362" y="690092"/>
                  </a:lnTo>
                  <a:lnTo>
                    <a:pt x="10069347" y="669417"/>
                  </a:lnTo>
                  <a:lnTo>
                    <a:pt x="10102456" y="642048"/>
                  </a:lnTo>
                  <a:lnTo>
                    <a:pt x="10129761" y="608863"/>
                  </a:lnTo>
                  <a:lnTo>
                    <a:pt x="10150386" y="570763"/>
                  </a:lnTo>
                  <a:lnTo>
                    <a:pt x="10163416" y="528675"/>
                  </a:lnTo>
                  <a:lnTo>
                    <a:pt x="10167950" y="483476"/>
                  </a:lnTo>
                  <a:close/>
                </a:path>
                <a:path w="10692130" h="1312545">
                  <a:moveTo>
                    <a:pt x="10321328" y="1008824"/>
                  </a:moveTo>
                  <a:lnTo>
                    <a:pt x="10318166" y="962406"/>
                  </a:lnTo>
                  <a:lnTo>
                    <a:pt x="10307815" y="918375"/>
                  </a:lnTo>
                  <a:lnTo>
                    <a:pt x="10290873" y="877316"/>
                  </a:lnTo>
                  <a:lnTo>
                    <a:pt x="10267925" y="839812"/>
                  </a:lnTo>
                  <a:lnTo>
                    <a:pt x="10239591" y="806475"/>
                  </a:lnTo>
                  <a:lnTo>
                    <a:pt x="10206457" y="777875"/>
                  </a:lnTo>
                  <a:lnTo>
                    <a:pt x="10169144" y="754595"/>
                  </a:lnTo>
                  <a:lnTo>
                    <a:pt x="10128225" y="737247"/>
                  </a:lnTo>
                  <a:lnTo>
                    <a:pt x="10084321" y="726401"/>
                  </a:lnTo>
                  <a:lnTo>
                    <a:pt x="10038029" y="722655"/>
                  </a:lnTo>
                  <a:lnTo>
                    <a:pt x="9848444" y="722655"/>
                  </a:lnTo>
                  <a:lnTo>
                    <a:pt x="9802139" y="726401"/>
                  </a:lnTo>
                  <a:lnTo>
                    <a:pt x="9758223" y="737247"/>
                  </a:lnTo>
                  <a:lnTo>
                    <a:pt x="9717265" y="754595"/>
                  </a:lnTo>
                  <a:lnTo>
                    <a:pt x="9679864" y="777875"/>
                  </a:lnTo>
                  <a:lnTo>
                    <a:pt x="9646615" y="806475"/>
                  </a:lnTo>
                  <a:lnTo>
                    <a:pt x="9618078" y="839812"/>
                  </a:lnTo>
                  <a:lnTo>
                    <a:pt x="9594863" y="877316"/>
                  </a:lnTo>
                  <a:lnTo>
                    <a:pt x="9577553" y="918375"/>
                  </a:lnTo>
                  <a:lnTo>
                    <a:pt x="9566745" y="962406"/>
                  </a:lnTo>
                  <a:lnTo>
                    <a:pt x="9562998" y="1008824"/>
                  </a:lnTo>
                  <a:lnTo>
                    <a:pt x="9562998" y="1245870"/>
                  </a:lnTo>
                  <a:lnTo>
                    <a:pt x="9633013" y="1266291"/>
                  </a:lnTo>
                  <a:lnTo>
                    <a:pt x="9686417" y="1279639"/>
                  </a:lnTo>
                  <a:lnTo>
                    <a:pt x="9738017" y="1290383"/>
                  </a:lnTo>
                  <a:lnTo>
                    <a:pt x="9787725" y="1298727"/>
                  </a:lnTo>
                  <a:lnTo>
                    <a:pt x="9835439" y="1304874"/>
                  </a:lnTo>
                  <a:lnTo>
                    <a:pt x="9881057" y="1309014"/>
                  </a:lnTo>
                  <a:lnTo>
                    <a:pt x="9924466" y="1311351"/>
                  </a:lnTo>
                  <a:lnTo>
                    <a:pt x="9965601" y="1312075"/>
                  </a:lnTo>
                  <a:lnTo>
                    <a:pt x="10049637" y="1308760"/>
                  </a:lnTo>
                  <a:lnTo>
                    <a:pt x="10122548" y="1300124"/>
                  </a:lnTo>
                  <a:lnTo>
                    <a:pt x="10183863" y="1288211"/>
                  </a:lnTo>
                  <a:lnTo>
                    <a:pt x="10233139" y="1275016"/>
                  </a:lnTo>
                  <a:lnTo>
                    <a:pt x="10269931" y="1262583"/>
                  </a:lnTo>
                  <a:lnTo>
                    <a:pt x="10319220" y="1239469"/>
                  </a:lnTo>
                  <a:lnTo>
                    <a:pt x="10321328" y="1239469"/>
                  </a:lnTo>
                  <a:lnTo>
                    <a:pt x="10321328" y="1008824"/>
                  </a:lnTo>
                  <a:close/>
                </a:path>
                <a:path w="10692130" h="1312545">
                  <a:moveTo>
                    <a:pt x="10536492" y="252818"/>
                  </a:moveTo>
                  <a:lnTo>
                    <a:pt x="10531945" y="207619"/>
                  </a:lnTo>
                  <a:lnTo>
                    <a:pt x="10518915" y="165531"/>
                  </a:lnTo>
                  <a:lnTo>
                    <a:pt x="10498328" y="127495"/>
                  </a:lnTo>
                  <a:lnTo>
                    <a:pt x="10470985" y="94259"/>
                  </a:lnTo>
                  <a:lnTo>
                    <a:pt x="10437889" y="66878"/>
                  </a:lnTo>
                  <a:lnTo>
                    <a:pt x="10399890" y="46202"/>
                  </a:lnTo>
                  <a:lnTo>
                    <a:pt x="10357904" y="33134"/>
                  </a:lnTo>
                  <a:lnTo>
                    <a:pt x="10312819" y="28575"/>
                  </a:lnTo>
                  <a:lnTo>
                    <a:pt x="10268433" y="33743"/>
                  </a:lnTo>
                  <a:lnTo>
                    <a:pt x="10226980" y="47066"/>
                  </a:lnTo>
                  <a:lnTo>
                    <a:pt x="10189362" y="67703"/>
                  </a:lnTo>
                  <a:lnTo>
                    <a:pt x="10156520" y="94792"/>
                  </a:lnTo>
                  <a:lnTo>
                    <a:pt x="10129368" y="127495"/>
                  </a:lnTo>
                  <a:lnTo>
                    <a:pt x="10108819" y="164947"/>
                  </a:lnTo>
                  <a:lnTo>
                    <a:pt x="10095827" y="206298"/>
                  </a:lnTo>
                  <a:lnTo>
                    <a:pt x="10091280" y="250710"/>
                  </a:lnTo>
                  <a:lnTo>
                    <a:pt x="10130752" y="281038"/>
                  </a:lnTo>
                  <a:lnTo>
                    <a:pt x="10164191" y="317639"/>
                  </a:lnTo>
                  <a:lnTo>
                    <a:pt x="10190670" y="359562"/>
                  </a:lnTo>
                  <a:lnTo>
                    <a:pt x="10209276" y="405904"/>
                  </a:lnTo>
                  <a:lnTo>
                    <a:pt x="10219080" y="455726"/>
                  </a:lnTo>
                  <a:lnTo>
                    <a:pt x="10240620" y="464451"/>
                  </a:lnTo>
                  <a:lnTo>
                    <a:pt x="10263556" y="471195"/>
                  </a:lnTo>
                  <a:lnTo>
                    <a:pt x="10287686" y="475526"/>
                  </a:lnTo>
                  <a:lnTo>
                    <a:pt x="10312819" y="477050"/>
                  </a:lnTo>
                  <a:lnTo>
                    <a:pt x="10357904" y="472503"/>
                  </a:lnTo>
                  <a:lnTo>
                    <a:pt x="10399890" y="459435"/>
                  </a:lnTo>
                  <a:lnTo>
                    <a:pt x="10437889" y="438759"/>
                  </a:lnTo>
                  <a:lnTo>
                    <a:pt x="10470985" y="411391"/>
                  </a:lnTo>
                  <a:lnTo>
                    <a:pt x="10498290" y="378206"/>
                  </a:lnTo>
                  <a:lnTo>
                    <a:pt x="10518915" y="340106"/>
                  </a:lnTo>
                  <a:lnTo>
                    <a:pt x="10531945" y="298018"/>
                  </a:lnTo>
                  <a:lnTo>
                    <a:pt x="10536492" y="252818"/>
                  </a:lnTo>
                  <a:close/>
                </a:path>
                <a:path w="10692130" h="1312545">
                  <a:moveTo>
                    <a:pt x="10691990" y="1008824"/>
                  </a:moveTo>
                  <a:lnTo>
                    <a:pt x="10691965" y="777875"/>
                  </a:lnTo>
                  <a:lnTo>
                    <a:pt x="10688257" y="731774"/>
                  </a:lnTo>
                  <a:lnTo>
                    <a:pt x="10677436" y="687743"/>
                  </a:lnTo>
                  <a:lnTo>
                    <a:pt x="10660126" y="646684"/>
                  </a:lnTo>
                  <a:lnTo>
                    <a:pt x="10636910" y="609180"/>
                  </a:lnTo>
                  <a:lnTo>
                    <a:pt x="10608374" y="575830"/>
                  </a:lnTo>
                  <a:lnTo>
                    <a:pt x="10575112" y="547230"/>
                  </a:lnTo>
                  <a:lnTo>
                    <a:pt x="10537711" y="523951"/>
                  </a:lnTo>
                  <a:lnTo>
                    <a:pt x="10496753" y="506590"/>
                  </a:lnTo>
                  <a:lnTo>
                    <a:pt x="10452824" y="495744"/>
                  </a:lnTo>
                  <a:lnTo>
                    <a:pt x="10406532" y="491998"/>
                  </a:lnTo>
                  <a:lnTo>
                    <a:pt x="10219080" y="491998"/>
                  </a:lnTo>
                  <a:lnTo>
                    <a:pt x="10212070" y="546658"/>
                  </a:lnTo>
                  <a:lnTo>
                    <a:pt x="10194861" y="597725"/>
                  </a:lnTo>
                  <a:lnTo>
                    <a:pt x="10168458" y="643966"/>
                  </a:lnTo>
                  <a:lnTo>
                    <a:pt x="10133876" y="684212"/>
                  </a:lnTo>
                  <a:lnTo>
                    <a:pt x="10179228" y="701535"/>
                  </a:lnTo>
                  <a:lnTo>
                    <a:pt x="10221227" y="724687"/>
                  </a:lnTo>
                  <a:lnTo>
                    <a:pt x="10259314" y="753186"/>
                  </a:lnTo>
                  <a:lnTo>
                    <a:pt x="10292994" y="786536"/>
                  </a:lnTo>
                  <a:lnTo>
                    <a:pt x="10321734" y="824242"/>
                  </a:lnTo>
                  <a:lnTo>
                    <a:pt x="10345001" y="865822"/>
                  </a:lnTo>
                  <a:lnTo>
                    <a:pt x="10362273" y="910767"/>
                  </a:lnTo>
                  <a:lnTo>
                    <a:pt x="10373017" y="958596"/>
                  </a:lnTo>
                  <a:lnTo>
                    <a:pt x="10376713" y="1008824"/>
                  </a:lnTo>
                  <a:lnTo>
                    <a:pt x="10376713" y="1079296"/>
                  </a:lnTo>
                  <a:lnTo>
                    <a:pt x="10462704" y="1072642"/>
                  </a:lnTo>
                  <a:lnTo>
                    <a:pt x="10534980" y="1060869"/>
                  </a:lnTo>
                  <a:lnTo>
                    <a:pt x="10592930" y="1046734"/>
                  </a:lnTo>
                  <a:lnTo>
                    <a:pt x="10635971" y="1032954"/>
                  </a:lnTo>
                  <a:lnTo>
                    <a:pt x="10674947" y="1017371"/>
                  </a:lnTo>
                  <a:lnTo>
                    <a:pt x="10689857" y="1008824"/>
                  </a:lnTo>
                  <a:lnTo>
                    <a:pt x="10691990" y="1008824"/>
                  </a:lnTo>
                  <a:close/>
                </a:path>
              </a:pathLst>
            </a:custGeom>
            <a:solidFill>
              <a:srgbClr val="0055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258316" y="930846"/>
            <a:ext cx="6969759" cy="1032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600" spc="-655" dirty="0">
                <a:solidFill>
                  <a:srgbClr val="FCFCFC"/>
                </a:solidFill>
                <a:latin typeface="Segoe UI"/>
                <a:cs typeface="Segoe UI"/>
              </a:rPr>
              <a:t>T</a:t>
            </a:r>
            <a:r>
              <a:rPr sz="6600" spc="45" dirty="0">
                <a:solidFill>
                  <a:srgbClr val="FCFCFC"/>
                </a:solidFill>
                <a:latin typeface="Segoe UI"/>
                <a:cs typeface="Segoe UI"/>
              </a:rPr>
              <a:t>a</a:t>
            </a:r>
            <a:r>
              <a:rPr sz="6600" spc="-65" dirty="0">
                <a:solidFill>
                  <a:srgbClr val="FCFCFC"/>
                </a:solidFill>
                <a:latin typeface="Segoe UI"/>
                <a:cs typeface="Segoe UI"/>
              </a:rPr>
              <a:t>r</a:t>
            </a:r>
            <a:r>
              <a:rPr sz="6600" spc="45" dirty="0">
                <a:solidFill>
                  <a:srgbClr val="FCFCFC"/>
                </a:solidFill>
                <a:latin typeface="Segoe UI"/>
                <a:cs typeface="Segoe UI"/>
              </a:rPr>
              <a:t>get</a:t>
            </a:r>
            <a:r>
              <a:rPr sz="6600" spc="-335" dirty="0">
                <a:solidFill>
                  <a:srgbClr val="FCFCFC"/>
                </a:solidFill>
                <a:latin typeface="Segoe UI"/>
                <a:cs typeface="Segoe UI"/>
              </a:rPr>
              <a:t> </a:t>
            </a:r>
            <a:r>
              <a:rPr sz="6600" spc="-20" dirty="0">
                <a:solidFill>
                  <a:srgbClr val="FCFCFC"/>
                </a:solidFill>
                <a:latin typeface="Segoe UI"/>
                <a:cs typeface="Segoe UI"/>
              </a:rPr>
              <a:t>Pengunjung</a:t>
            </a:r>
            <a:endParaRPr sz="6600">
              <a:latin typeface="Segoe UI"/>
              <a:cs typeface="Segoe U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58316" y="2189094"/>
            <a:ext cx="9097010" cy="84518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2300" dirty="0">
                <a:solidFill>
                  <a:srgbClr val="FCFCFC"/>
                </a:solidFill>
                <a:latin typeface="Lucida Sans Unicode"/>
                <a:cs typeface="Lucida Sans Unicode"/>
              </a:rPr>
              <a:t>Target</a:t>
            </a:r>
            <a:r>
              <a:rPr sz="2300" spc="-130" dirty="0">
                <a:solidFill>
                  <a:srgbClr val="FCFCFC"/>
                </a:solidFill>
                <a:latin typeface="Lucida Sans Unicode"/>
                <a:cs typeface="Lucida Sans Unicode"/>
              </a:rPr>
              <a:t> </a:t>
            </a:r>
            <a:r>
              <a:rPr sz="2300" dirty="0">
                <a:solidFill>
                  <a:srgbClr val="FCFCFC"/>
                </a:solidFill>
                <a:latin typeface="Lucida Sans Unicode"/>
                <a:cs typeface="Lucida Sans Unicode"/>
              </a:rPr>
              <a:t>Pengunjung</a:t>
            </a:r>
            <a:r>
              <a:rPr sz="2300" spc="-105" dirty="0">
                <a:solidFill>
                  <a:srgbClr val="FCFCFC"/>
                </a:solidFill>
                <a:latin typeface="Lucida Sans Unicode"/>
                <a:cs typeface="Lucida Sans Unicode"/>
              </a:rPr>
              <a:t> </a:t>
            </a:r>
            <a:r>
              <a:rPr sz="2300" spc="-40" dirty="0">
                <a:solidFill>
                  <a:srgbClr val="FCFCFC"/>
                </a:solidFill>
                <a:latin typeface="Lucida Sans Unicode"/>
                <a:cs typeface="Lucida Sans Unicode"/>
              </a:rPr>
              <a:t>Dari</a:t>
            </a:r>
            <a:r>
              <a:rPr sz="2300" spc="-75" dirty="0">
                <a:solidFill>
                  <a:srgbClr val="FCFCFC"/>
                </a:solidFill>
                <a:latin typeface="Lucida Sans Unicode"/>
                <a:cs typeface="Lucida Sans Unicode"/>
              </a:rPr>
              <a:t> </a:t>
            </a:r>
            <a:r>
              <a:rPr sz="2300" spc="50" dirty="0">
                <a:solidFill>
                  <a:srgbClr val="FCFCFC"/>
                </a:solidFill>
                <a:latin typeface="Lucida Sans Unicode"/>
                <a:cs typeface="Lucida Sans Unicode"/>
              </a:rPr>
              <a:t>Website</a:t>
            </a:r>
            <a:r>
              <a:rPr sz="2300" spc="-120" dirty="0">
                <a:solidFill>
                  <a:srgbClr val="FCFCFC"/>
                </a:solidFill>
                <a:latin typeface="Lucida Sans Unicode"/>
                <a:cs typeface="Lucida Sans Unicode"/>
              </a:rPr>
              <a:t> </a:t>
            </a:r>
            <a:r>
              <a:rPr sz="2300" dirty="0">
                <a:solidFill>
                  <a:srgbClr val="FCFCFC"/>
                </a:solidFill>
                <a:latin typeface="Lucida Sans Unicode"/>
                <a:cs typeface="Lucida Sans Unicode"/>
              </a:rPr>
              <a:t>PPMS</a:t>
            </a:r>
            <a:r>
              <a:rPr sz="2300" spc="-125" dirty="0">
                <a:solidFill>
                  <a:srgbClr val="FCFCFC"/>
                </a:solidFill>
                <a:latin typeface="Lucida Sans Unicode"/>
                <a:cs typeface="Lucida Sans Unicode"/>
              </a:rPr>
              <a:t> </a:t>
            </a:r>
            <a:r>
              <a:rPr sz="2300" dirty="0">
                <a:solidFill>
                  <a:srgbClr val="FCFCFC"/>
                </a:solidFill>
                <a:latin typeface="Lucida Sans Unicode"/>
                <a:cs typeface="Lucida Sans Unicode"/>
              </a:rPr>
              <a:t>Program</a:t>
            </a:r>
            <a:r>
              <a:rPr sz="2300" spc="-180" dirty="0">
                <a:solidFill>
                  <a:srgbClr val="FCFCFC"/>
                </a:solidFill>
                <a:latin typeface="Lucida Sans Unicode"/>
                <a:cs typeface="Lucida Sans Unicode"/>
              </a:rPr>
              <a:t> </a:t>
            </a:r>
            <a:r>
              <a:rPr sz="2300" spc="-10" dirty="0">
                <a:solidFill>
                  <a:srgbClr val="FCFCFC"/>
                </a:solidFill>
                <a:latin typeface="Lucida Sans Unicode"/>
                <a:cs typeface="Lucida Sans Unicode"/>
              </a:rPr>
              <a:t>Infrastructure</a:t>
            </a:r>
            <a:endParaRPr sz="2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2300" dirty="0">
                <a:solidFill>
                  <a:srgbClr val="FCFCFC"/>
                </a:solidFill>
                <a:latin typeface="Lucida Sans Unicode"/>
                <a:cs typeface="Lucida Sans Unicode"/>
              </a:rPr>
              <a:t>Improvemnet</a:t>
            </a:r>
            <a:r>
              <a:rPr sz="2300" spc="-45" dirty="0">
                <a:solidFill>
                  <a:srgbClr val="FCFCFC"/>
                </a:solidFill>
                <a:latin typeface="Lucida Sans Unicode"/>
                <a:cs typeface="Lucida Sans Unicode"/>
              </a:rPr>
              <a:t> </a:t>
            </a:r>
            <a:r>
              <a:rPr sz="2300" spc="-85" dirty="0">
                <a:solidFill>
                  <a:srgbClr val="FCFCFC"/>
                </a:solidFill>
                <a:latin typeface="Lucida Sans Unicode"/>
                <a:cs typeface="Lucida Sans Unicode"/>
              </a:rPr>
              <a:t>for</a:t>
            </a:r>
            <a:r>
              <a:rPr sz="2300" spc="40" dirty="0">
                <a:solidFill>
                  <a:srgbClr val="FCFCFC"/>
                </a:solidFill>
                <a:latin typeface="Lucida Sans Unicode"/>
                <a:cs typeface="Lucida Sans Unicode"/>
              </a:rPr>
              <a:t> </a:t>
            </a:r>
            <a:r>
              <a:rPr sz="2300" dirty="0">
                <a:solidFill>
                  <a:srgbClr val="FCFCFC"/>
                </a:solidFill>
                <a:latin typeface="Lucida Sans Unicode"/>
                <a:cs typeface="Lucida Sans Unicode"/>
              </a:rPr>
              <a:t>Shrimp</a:t>
            </a:r>
            <a:r>
              <a:rPr sz="2300" spc="-5" dirty="0">
                <a:solidFill>
                  <a:srgbClr val="FCFCFC"/>
                </a:solidFill>
                <a:latin typeface="Lucida Sans Unicode"/>
                <a:cs typeface="Lucida Sans Unicode"/>
              </a:rPr>
              <a:t> </a:t>
            </a:r>
            <a:r>
              <a:rPr sz="2300" dirty="0">
                <a:solidFill>
                  <a:srgbClr val="FCFCFC"/>
                </a:solidFill>
                <a:latin typeface="Lucida Sans Unicode"/>
                <a:cs typeface="Lucida Sans Unicode"/>
              </a:rPr>
              <a:t>Aquaculture</a:t>
            </a:r>
            <a:r>
              <a:rPr sz="2300" spc="-35" dirty="0">
                <a:solidFill>
                  <a:srgbClr val="FCFCFC"/>
                </a:solidFill>
                <a:latin typeface="Lucida Sans Unicode"/>
                <a:cs typeface="Lucida Sans Unicode"/>
              </a:rPr>
              <a:t> </a:t>
            </a:r>
            <a:r>
              <a:rPr sz="2300" spc="-10" dirty="0">
                <a:solidFill>
                  <a:srgbClr val="FCFCFC"/>
                </a:solidFill>
                <a:latin typeface="Lucida Sans Unicode"/>
                <a:cs typeface="Lucida Sans Unicode"/>
              </a:rPr>
              <a:t>Project</a:t>
            </a:r>
            <a:r>
              <a:rPr sz="2300" spc="-40" dirty="0">
                <a:solidFill>
                  <a:srgbClr val="FCFCFC"/>
                </a:solidFill>
                <a:latin typeface="Lucida Sans Unicode"/>
                <a:cs typeface="Lucida Sans Unicode"/>
              </a:rPr>
              <a:t> </a:t>
            </a:r>
            <a:r>
              <a:rPr sz="2300" dirty="0">
                <a:solidFill>
                  <a:srgbClr val="FCFCFC"/>
                </a:solidFill>
                <a:latin typeface="Lucida Sans Unicode"/>
                <a:cs typeface="Lucida Sans Unicode"/>
              </a:rPr>
              <a:t>(IISAP)</a:t>
            </a:r>
            <a:r>
              <a:rPr sz="2300" spc="-15" dirty="0">
                <a:solidFill>
                  <a:srgbClr val="FCFCFC"/>
                </a:solidFill>
                <a:latin typeface="Lucida Sans Unicode"/>
                <a:cs typeface="Lucida Sans Unicode"/>
              </a:rPr>
              <a:t> </a:t>
            </a:r>
            <a:r>
              <a:rPr sz="2300" dirty="0">
                <a:solidFill>
                  <a:srgbClr val="FCFCFC"/>
                </a:solidFill>
                <a:latin typeface="Lucida Sans Unicode"/>
                <a:cs typeface="Lucida Sans Unicode"/>
              </a:rPr>
              <a:t>Antara </a:t>
            </a:r>
            <a:r>
              <a:rPr sz="2300" spc="-10" dirty="0">
                <a:solidFill>
                  <a:srgbClr val="FCFCFC"/>
                </a:solidFill>
                <a:latin typeface="Lucida Sans Unicode"/>
                <a:cs typeface="Lucida Sans Unicode"/>
              </a:rPr>
              <a:t>Lain;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19503" y="5768657"/>
            <a:ext cx="3854450" cy="2371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850" algn="ctr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solidFill>
                  <a:srgbClr val="135D9F"/>
                </a:solidFill>
                <a:latin typeface="Segoe UI"/>
                <a:cs typeface="Segoe UI"/>
              </a:rPr>
              <a:t>Pengunjung</a:t>
            </a:r>
            <a:r>
              <a:rPr sz="2700" spc="-180" dirty="0">
                <a:solidFill>
                  <a:srgbClr val="135D9F"/>
                </a:solidFill>
                <a:latin typeface="Segoe UI"/>
                <a:cs typeface="Segoe UI"/>
              </a:rPr>
              <a:t> </a:t>
            </a:r>
            <a:r>
              <a:rPr sz="2700" spc="-50" dirty="0">
                <a:solidFill>
                  <a:srgbClr val="135D9F"/>
                </a:solidFill>
                <a:latin typeface="Segoe UI"/>
                <a:cs typeface="Segoe UI"/>
              </a:rPr>
              <a:t>1</a:t>
            </a:r>
            <a:endParaRPr sz="2700">
              <a:latin typeface="Segoe UI"/>
              <a:cs typeface="Segoe UI"/>
            </a:endParaRPr>
          </a:p>
          <a:p>
            <a:pPr marL="12065" marR="5080" algn="ctr">
              <a:lnSpc>
                <a:spcPct val="119500"/>
              </a:lnSpc>
              <a:spcBef>
                <a:spcPts val="1250"/>
              </a:spcBef>
            </a:pPr>
            <a:r>
              <a:rPr sz="1950" dirty="0">
                <a:solidFill>
                  <a:srgbClr val="135D9F"/>
                </a:solidFill>
                <a:latin typeface="Lucida Sans Unicode"/>
                <a:cs typeface="Lucida Sans Unicode"/>
              </a:rPr>
              <a:t>Asian</a:t>
            </a:r>
            <a:r>
              <a:rPr sz="1950" spc="-20" dirty="0">
                <a:solidFill>
                  <a:srgbClr val="135D9F"/>
                </a:solidFill>
                <a:latin typeface="Lucida Sans Unicode"/>
                <a:cs typeface="Lucida Sans Unicode"/>
              </a:rPr>
              <a:t> </a:t>
            </a:r>
            <a:r>
              <a:rPr sz="1950" dirty="0">
                <a:solidFill>
                  <a:srgbClr val="135D9F"/>
                </a:solidFill>
                <a:latin typeface="Lucida Sans Unicode"/>
                <a:cs typeface="Lucida Sans Unicode"/>
              </a:rPr>
              <a:t>Development Bank</a:t>
            </a:r>
            <a:r>
              <a:rPr sz="1950" spc="10" dirty="0">
                <a:solidFill>
                  <a:srgbClr val="135D9F"/>
                </a:solidFill>
                <a:latin typeface="Lucida Sans Unicode"/>
                <a:cs typeface="Lucida Sans Unicode"/>
              </a:rPr>
              <a:t> </a:t>
            </a:r>
            <a:r>
              <a:rPr sz="1950" spc="-10" dirty="0">
                <a:solidFill>
                  <a:srgbClr val="135D9F"/>
                </a:solidFill>
                <a:latin typeface="Lucida Sans Unicode"/>
                <a:cs typeface="Lucida Sans Unicode"/>
              </a:rPr>
              <a:t>(ADB), </a:t>
            </a:r>
            <a:r>
              <a:rPr sz="1950" spc="-50" dirty="0">
                <a:solidFill>
                  <a:srgbClr val="135D9F"/>
                </a:solidFill>
                <a:latin typeface="Lucida Sans Unicode"/>
                <a:cs typeface="Lucida Sans Unicode"/>
              </a:rPr>
              <a:t>BAPPENAS/PPN,</a:t>
            </a:r>
            <a:r>
              <a:rPr sz="1950" spc="-70" dirty="0">
                <a:solidFill>
                  <a:srgbClr val="135D9F"/>
                </a:solidFill>
                <a:latin typeface="Lucida Sans Unicode"/>
                <a:cs typeface="Lucida Sans Unicode"/>
              </a:rPr>
              <a:t> </a:t>
            </a:r>
            <a:r>
              <a:rPr sz="1950" spc="-10" dirty="0">
                <a:solidFill>
                  <a:srgbClr val="135D9F"/>
                </a:solidFill>
                <a:latin typeface="Lucida Sans Unicode"/>
                <a:cs typeface="Lucida Sans Unicode"/>
              </a:rPr>
              <a:t>Kementerian </a:t>
            </a:r>
            <a:r>
              <a:rPr sz="1950" dirty="0">
                <a:solidFill>
                  <a:srgbClr val="135D9F"/>
                </a:solidFill>
                <a:latin typeface="Lucida Sans Unicode"/>
                <a:cs typeface="Lucida Sans Unicode"/>
              </a:rPr>
              <a:t>Kelautan</a:t>
            </a:r>
            <a:r>
              <a:rPr sz="1950" spc="-45" dirty="0">
                <a:solidFill>
                  <a:srgbClr val="135D9F"/>
                </a:solidFill>
                <a:latin typeface="Lucida Sans Unicode"/>
                <a:cs typeface="Lucida Sans Unicode"/>
              </a:rPr>
              <a:t> </a:t>
            </a:r>
            <a:r>
              <a:rPr sz="1950" spc="85" dirty="0">
                <a:solidFill>
                  <a:srgbClr val="135D9F"/>
                </a:solidFill>
                <a:latin typeface="Lucida Sans Unicode"/>
                <a:cs typeface="Lucida Sans Unicode"/>
              </a:rPr>
              <a:t>dan</a:t>
            </a:r>
            <a:r>
              <a:rPr sz="1950" spc="-45" dirty="0">
                <a:solidFill>
                  <a:srgbClr val="135D9F"/>
                </a:solidFill>
                <a:latin typeface="Lucida Sans Unicode"/>
                <a:cs typeface="Lucida Sans Unicode"/>
              </a:rPr>
              <a:t> </a:t>
            </a:r>
            <a:r>
              <a:rPr sz="1950" spc="-10" dirty="0">
                <a:solidFill>
                  <a:srgbClr val="135D9F"/>
                </a:solidFill>
                <a:latin typeface="Lucida Sans Unicode"/>
                <a:cs typeface="Lucida Sans Unicode"/>
              </a:rPr>
              <a:t>Perikanan,</a:t>
            </a:r>
            <a:r>
              <a:rPr sz="1950" spc="-85" dirty="0">
                <a:solidFill>
                  <a:srgbClr val="135D9F"/>
                </a:solidFill>
                <a:latin typeface="Lucida Sans Unicode"/>
                <a:cs typeface="Lucida Sans Unicode"/>
              </a:rPr>
              <a:t> </a:t>
            </a:r>
            <a:r>
              <a:rPr sz="1950" spc="-10" dirty="0">
                <a:solidFill>
                  <a:srgbClr val="135D9F"/>
                </a:solidFill>
                <a:latin typeface="Lucida Sans Unicode"/>
                <a:cs typeface="Lucida Sans Unicode"/>
              </a:rPr>
              <a:t>Dinas </a:t>
            </a:r>
            <a:r>
              <a:rPr sz="1950" dirty="0">
                <a:solidFill>
                  <a:srgbClr val="135D9F"/>
                </a:solidFill>
                <a:latin typeface="Lucida Sans Unicode"/>
                <a:cs typeface="Lucida Sans Unicode"/>
              </a:rPr>
              <a:t>Perikanan</a:t>
            </a:r>
            <a:r>
              <a:rPr sz="1950" spc="-140" dirty="0">
                <a:solidFill>
                  <a:srgbClr val="135D9F"/>
                </a:solidFill>
                <a:latin typeface="Lucida Sans Unicode"/>
                <a:cs typeface="Lucida Sans Unicode"/>
              </a:rPr>
              <a:t> </a:t>
            </a:r>
            <a:r>
              <a:rPr sz="1950" spc="110" dirty="0">
                <a:solidFill>
                  <a:srgbClr val="135D9F"/>
                </a:solidFill>
                <a:latin typeface="Lucida Sans Unicode"/>
                <a:cs typeface="Lucida Sans Unicode"/>
              </a:rPr>
              <a:t>dan</a:t>
            </a:r>
            <a:r>
              <a:rPr sz="1950" spc="-40" dirty="0">
                <a:solidFill>
                  <a:srgbClr val="135D9F"/>
                </a:solidFill>
                <a:latin typeface="Lucida Sans Unicode"/>
                <a:cs typeface="Lucida Sans Unicode"/>
              </a:rPr>
              <a:t> </a:t>
            </a:r>
            <a:r>
              <a:rPr sz="1950" spc="-10" dirty="0">
                <a:solidFill>
                  <a:srgbClr val="135D9F"/>
                </a:solidFill>
                <a:latin typeface="Lucida Sans Unicode"/>
                <a:cs typeface="Lucida Sans Unicode"/>
              </a:rPr>
              <a:t>Kelautan,</a:t>
            </a:r>
            <a:r>
              <a:rPr sz="1950" spc="-90" dirty="0">
                <a:solidFill>
                  <a:srgbClr val="135D9F"/>
                </a:solidFill>
                <a:latin typeface="Lucida Sans Unicode"/>
                <a:cs typeface="Lucida Sans Unicode"/>
              </a:rPr>
              <a:t> </a:t>
            </a:r>
            <a:r>
              <a:rPr sz="1950" spc="-10" dirty="0">
                <a:solidFill>
                  <a:srgbClr val="135D9F"/>
                </a:solidFill>
                <a:latin typeface="Lucida Sans Unicode"/>
                <a:cs typeface="Lucida Sans Unicode"/>
              </a:rPr>
              <a:t>pihak- </a:t>
            </a:r>
            <a:r>
              <a:rPr sz="1950" dirty="0">
                <a:solidFill>
                  <a:srgbClr val="135D9F"/>
                </a:solidFill>
                <a:latin typeface="Lucida Sans Unicode"/>
                <a:cs typeface="Lucida Sans Unicode"/>
              </a:rPr>
              <a:t>pihak</a:t>
            </a:r>
            <a:r>
              <a:rPr sz="1950" spc="-155" dirty="0">
                <a:solidFill>
                  <a:srgbClr val="135D9F"/>
                </a:solidFill>
                <a:latin typeface="Lucida Sans Unicode"/>
                <a:cs typeface="Lucida Sans Unicode"/>
              </a:rPr>
              <a:t> </a:t>
            </a:r>
            <a:r>
              <a:rPr sz="1950" spc="-25" dirty="0">
                <a:solidFill>
                  <a:srgbClr val="135D9F"/>
                </a:solidFill>
                <a:latin typeface="Lucida Sans Unicode"/>
                <a:cs typeface="Lucida Sans Unicode"/>
              </a:rPr>
              <a:t>terkait</a:t>
            </a:r>
            <a:r>
              <a:rPr sz="1950" spc="-160" dirty="0">
                <a:solidFill>
                  <a:srgbClr val="135D9F"/>
                </a:solidFill>
                <a:latin typeface="Lucida Sans Unicode"/>
                <a:cs typeface="Lucida Sans Unicode"/>
              </a:rPr>
              <a:t> </a:t>
            </a:r>
            <a:r>
              <a:rPr sz="1950" spc="-10" dirty="0">
                <a:solidFill>
                  <a:srgbClr val="135D9F"/>
                </a:solidFill>
                <a:latin typeface="Lucida Sans Unicode"/>
                <a:cs typeface="Lucida Sans Unicode"/>
              </a:rPr>
              <a:t>lainnya.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49365" y="5793422"/>
            <a:ext cx="4074160" cy="2734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4100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solidFill>
                  <a:srgbClr val="135D9F"/>
                </a:solidFill>
                <a:latin typeface="Segoe UI"/>
                <a:cs typeface="Segoe UI"/>
              </a:rPr>
              <a:t>Pengunjung</a:t>
            </a:r>
            <a:r>
              <a:rPr sz="2700" spc="-160" dirty="0">
                <a:solidFill>
                  <a:srgbClr val="135D9F"/>
                </a:solidFill>
                <a:latin typeface="Segoe UI"/>
                <a:cs typeface="Segoe UI"/>
              </a:rPr>
              <a:t> </a:t>
            </a:r>
            <a:r>
              <a:rPr sz="2700" spc="-50" dirty="0">
                <a:solidFill>
                  <a:srgbClr val="135D9F"/>
                </a:solidFill>
                <a:latin typeface="Segoe UI"/>
                <a:cs typeface="Segoe UI"/>
              </a:rPr>
              <a:t>2</a:t>
            </a:r>
            <a:endParaRPr sz="2700">
              <a:latin typeface="Segoe UI"/>
              <a:cs typeface="Segoe UI"/>
            </a:endParaRPr>
          </a:p>
          <a:p>
            <a:pPr marL="12065" marR="5080" indent="-2540" algn="ctr">
              <a:lnSpc>
                <a:spcPct val="120000"/>
              </a:lnSpc>
              <a:spcBef>
                <a:spcPts val="1240"/>
              </a:spcBef>
            </a:pPr>
            <a:r>
              <a:rPr sz="1950" dirty="0">
                <a:solidFill>
                  <a:srgbClr val="135D9F"/>
                </a:solidFill>
                <a:latin typeface="Lucida Sans Unicode"/>
                <a:cs typeface="Lucida Sans Unicode"/>
              </a:rPr>
              <a:t>Project</a:t>
            </a:r>
            <a:r>
              <a:rPr sz="1950" spc="-175" dirty="0">
                <a:solidFill>
                  <a:srgbClr val="135D9F"/>
                </a:solidFill>
                <a:latin typeface="Lucida Sans Unicode"/>
                <a:cs typeface="Lucida Sans Unicode"/>
              </a:rPr>
              <a:t> </a:t>
            </a:r>
            <a:r>
              <a:rPr sz="1950" spc="85" dirty="0">
                <a:solidFill>
                  <a:srgbClr val="135D9F"/>
                </a:solidFill>
                <a:latin typeface="Lucida Sans Unicode"/>
                <a:cs typeface="Lucida Sans Unicode"/>
              </a:rPr>
              <a:t>Management</a:t>
            </a:r>
            <a:r>
              <a:rPr sz="1950" spc="-175" dirty="0">
                <a:solidFill>
                  <a:srgbClr val="135D9F"/>
                </a:solidFill>
                <a:latin typeface="Lucida Sans Unicode"/>
                <a:cs typeface="Lucida Sans Unicode"/>
              </a:rPr>
              <a:t> </a:t>
            </a:r>
            <a:r>
              <a:rPr sz="1950" spc="-10" dirty="0">
                <a:solidFill>
                  <a:srgbClr val="135D9F"/>
                </a:solidFill>
                <a:latin typeface="Lucida Sans Unicode"/>
                <a:cs typeface="Lucida Sans Unicode"/>
              </a:rPr>
              <a:t>Office </a:t>
            </a:r>
            <a:r>
              <a:rPr sz="1950" dirty="0">
                <a:solidFill>
                  <a:srgbClr val="135D9F"/>
                </a:solidFill>
                <a:latin typeface="Lucida Sans Unicode"/>
                <a:cs typeface="Lucida Sans Unicode"/>
              </a:rPr>
              <a:t>(PMO),</a:t>
            </a:r>
            <a:r>
              <a:rPr sz="1950" spc="-75" dirty="0">
                <a:solidFill>
                  <a:srgbClr val="135D9F"/>
                </a:solidFill>
                <a:latin typeface="Lucida Sans Unicode"/>
                <a:cs typeface="Lucida Sans Unicode"/>
              </a:rPr>
              <a:t> </a:t>
            </a:r>
            <a:r>
              <a:rPr sz="1950" dirty="0">
                <a:solidFill>
                  <a:srgbClr val="135D9F"/>
                </a:solidFill>
                <a:latin typeface="Lucida Sans Unicode"/>
                <a:cs typeface="Lucida Sans Unicode"/>
              </a:rPr>
              <a:t>Project</a:t>
            </a:r>
            <a:r>
              <a:rPr sz="1950" spc="-110" dirty="0">
                <a:solidFill>
                  <a:srgbClr val="135D9F"/>
                </a:solidFill>
                <a:latin typeface="Lucida Sans Unicode"/>
                <a:cs typeface="Lucida Sans Unicode"/>
              </a:rPr>
              <a:t> </a:t>
            </a:r>
            <a:r>
              <a:rPr sz="1950" spc="80" dirty="0">
                <a:solidFill>
                  <a:srgbClr val="135D9F"/>
                </a:solidFill>
                <a:latin typeface="Lucida Sans Unicode"/>
                <a:cs typeface="Lucida Sans Unicode"/>
              </a:rPr>
              <a:t>Management</a:t>
            </a:r>
            <a:r>
              <a:rPr sz="1950" spc="-105" dirty="0">
                <a:solidFill>
                  <a:srgbClr val="135D9F"/>
                </a:solidFill>
                <a:latin typeface="Lucida Sans Unicode"/>
                <a:cs typeface="Lucida Sans Unicode"/>
              </a:rPr>
              <a:t> </a:t>
            </a:r>
            <a:r>
              <a:rPr sz="1950" spc="15" dirty="0">
                <a:solidFill>
                  <a:srgbClr val="135D9F"/>
                </a:solidFill>
                <a:latin typeface="Lucida Sans Unicode"/>
                <a:cs typeface="Lucida Sans Unicode"/>
              </a:rPr>
              <a:t>&amp; </a:t>
            </a:r>
            <a:r>
              <a:rPr sz="1950" dirty="0">
                <a:solidFill>
                  <a:srgbClr val="135D9F"/>
                </a:solidFill>
                <a:latin typeface="Lucida Sans Unicode"/>
                <a:cs typeface="Lucida Sans Unicode"/>
              </a:rPr>
              <a:t>Technical</a:t>
            </a:r>
            <a:r>
              <a:rPr sz="1950" spc="60" dirty="0">
                <a:solidFill>
                  <a:srgbClr val="135D9F"/>
                </a:solidFill>
                <a:latin typeface="Lucida Sans Unicode"/>
                <a:cs typeface="Lucida Sans Unicode"/>
              </a:rPr>
              <a:t> </a:t>
            </a:r>
            <a:r>
              <a:rPr sz="1950" dirty="0">
                <a:solidFill>
                  <a:srgbClr val="135D9F"/>
                </a:solidFill>
                <a:latin typeface="Lucida Sans Unicode"/>
                <a:cs typeface="Lucida Sans Unicode"/>
              </a:rPr>
              <a:t>Consultan</a:t>
            </a:r>
            <a:r>
              <a:rPr sz="1950" spc="45" dirty="0">
                <a:solidFill>
                  <a:srgbClr val="135D9F"/>
                </a:solidFill>
                <a:latin typeface="Lucida Sans Unicode"/>
                <a:cs typeface="Lucida Sans Unicode"/>
              </a:rPr>
              <a:t> </a:t>
            </a:r>
            <a:r>
              <a:rPr sz="1950" spc="-10" dirty="0">
                <a:solidFill>
                  <a:srgbClr val="135D9F"/>
                </a:solidFill>
                <a:latin typeface="Lucida Sans Unicode"/>
                <a:cs typeface="Lucida Sans Unicode"/>
              </a:rPr>
              <a:t>(PMTC), </a:t>
            </a:r>
            <a:r>
              <a:rPr sz="1950" dirty="0">
                <a:solidFill>
                  <a:srgbClr val="135D9F"/>
                </a:solidFill>
                <a:latin typeface="Lucida Sans Unicode"/>
                <a:cs typeface="Lucida Sans Unicode"/>
              </a:rPr>
              <a:t>Project</a:t>
            </a:r>
            <a:r>
              <a:rPr sz="1950" spc="-75" dirty="0">
                <a:solidFill>
                  <a:srgbClr val="135D9F"/>
                </a:solidFill>
                <a:latin typeface="Lucida Sans Unicode"/>
                <a:cs typeface="Lucida Sans Unicode"/>
              </a:rPr>
              <a:t> </a:t>
            </a:r>
            <a:r>
              <a:rPr sz="1950" dirty="0">
                <a:solidFill>
                  <a:srgbClr val="135D9F"/>
                </a:solidFill>
                <a:latin typeface="Lucida Sans Unicode"/>
                <a:cs typeface="Lucida Sans Unicode"/>
              </a:rPr>
              <a:t>Implementation</a:t>
            </a:r>
            <a:r>
              <a:rPr sz="1950" spc="10" dirty="0">
                <a:solidFill>
                  <a:srgbClr val="135D9F"/>
                </a:solidFill>
                <a:latin typeface="Lucida Sans Unicode"/>
                <a:cs typeface="Lucida Sans Unicode"/>
              </a:rPr>
              <a:t> </a:t>
            </a:r>
            <a:r>
              <a:rPr sz="1950" spc="-60" dirty="0">
                <a:solidFill>
                  <a:srgbClr val="135D9F"/>
                </a:solidFill>
                <a:latin typeface="Lucida Sans Unicode"/>
                <a:cs typeface="Lucida Sans Unicode"/>
              </a:rPr>
              <a:t>Unit</a:t>
            </a:r>
            <a:r>
              <a:rPr sz="1950" spc="25" dirty="0">
                <a:solidFill>
                  <a:srgbClr val="135D9F"/>
                </a:solidFill>
                <a:latin typeface="Lucida Sans Unicode"/>
                <a:cs typeface="Lucida Sans Unicode"/>
              </a:rPr>
              <a:t> </a:t>
            </a:r>
            <a:r>
              <a:rPr sz="1950" spc="-10" dirty="0">
                <a:solidFill>
                  <a:srgbClr val="135D9F"/>
                </a:solidFill>
                <a:latin typeface="Lucida Sans Unicode"/>
                <a:cs typeface="Lucida Sans Unicode"/>
              </a:rPr>
              <a:t>(PIU), </a:t>
            </a:r>
            <a:r>
              <a:rPr sz="1950" spc="-25" dirty="0">
                <a:solidFill>
                  <a:srgbClr val="135D9F"/>
                </a:solidFill>
                <a:latin typeface="Lucida Sans Unicode"/>
                <a:cs typeface="Lucida Sans Unicode"/>
              </a:rPr>
              <a:t>Fasilitator</a:t>
            </a:r>
            <a:r>
              <a:rPr sz="1950" spc="55" dirty="0">
                <a:solidFill>
                  <a:srgbClr val="135D9F"/>
                </a:solidFill>
                <a:latin typeface="Lucida Sans Unicode"/>
                <a:cs typeface="Lucida Sans Unicode"/>
              </a:rPr>
              <a:t> </a:t>
            </a:r>
            <a:r>
              <a:rPr sz="1950" dirty="0">
                <a:solidFill>
                  <a:srgbClr val="135D9F"/>
                </a:solidFill>
                <a:latin typeface="Lucida Sans Unicode"/>
                <a:cs typeface="Lucida Sans Unicode"/>
              </a:rPr>
              <a:t>Lapangan,</a:t>
            </a:r>
            <a:r>
              <a:rPr sz="1950" spc="5" dirty="0">
                <a:solidFill>
                  <a:srgbClr val="135D9F"/>
                </a:solidFill>
                <a:latin typeface="Lucida Sans Unicode"/>
                <a:cs typeface="Lucida Sans Unicode"/>
              </a:rPr>
              <a:t> </a:t>
            </a:r>
            <a:r>
              <a:rPr sz="1950" spc="35" dirty="0">
                <a:solidFill>
                  <a:srgbClr val="135D9F"/>
                </a:solidFill>
                <a:latin typeface="Lucida Sans Unicode"/>
                <a:cs typeface="Lucida Sans Unicode"/>
              </a:rPr>
              <a:t>Petugas </a:t>
            </a:r>
            <a:r>
              <a:rPr sz="1950" dirty="0">
                <a:solidFill>
                  <a:srgbClr val="135D9F"/>
                </a:solidFill>
                <a:latin typeface="Lucida Sans Unicode"/>
                <a:cs typeface="Lucida Sans Unicode"/>
              </a:rPr>
              <a:t>Penyuluh</a:t>
            </a:r>
            <a:r>
              <a:rPr sz="1950" spc="-105" dirty="0">
                <a:solidFill>
                  <a:srgbClr val="135D9F"/>
                </a:solidFill>
                <a:latin typeface="Lucida Sans Unicode"/>
                <a:cs typeface="Lucida Sans Unicode"/>
              </a:rPr>
              <a:t> </a:t>
            </a:r>
            <a:r>
              <a:rPr sz="1950" spc="65" dirty="0">
                <a:solidFill>
                  <a:srgbClr val="135D9F"/>
                </a:solidFill>
                <a:latin typeface="Lucida Sans Unicode"/>
                <a:cs typeface="Lucida Sans Unicode"/>
              </a:rPr>
              <a:t>Lapangan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108055" y="5793422"/>
            <a:ext cx="3874135" cy="16662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44880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solidFill>
                  <a:srgbClr val="135D9F"/>
                </a:solidFill>
                <a:latin typeface="Segoe UI"/>
                <a:cs typeface="Segoe UI"/>
              </a:rPr>
              <a:t>Pengunjung</a:t>
            </a:r>
            <a:r>
              <a:rPr sz="2700" spc="-155" dirty="0">
                <a:solidFill>
                  <a:srgbClr val="135D9F"/>
                </a:solidFill>
                <a:latin typeface="Segoe UI"/>
                <a:cs typeface="Segoe UI"/>
              </a:rPr>
              <a:t> </a:t>
            </a:r>
            <a:r>
              <a:rPr sz="2700" spc="-50" dirty="0">
                <a:solidFill>
                  <a:srgbClr val="135D9F"/>
                </a:solidFill>
                <a:latin typeface="Segoe UI"/>
                <a:cs typeface="Segoe UI"/>
              </a:rPr>
              <a:t>3</a:t>
            </a:r>
            <a:endParaRPr sz="2700">
              <a:latin typeface="Segoe UI"/>
              <a:cs typeface="Segoe UI"/>
            </a:endParaRPr>
          </a:p>
          <a:p>
            <a:pPr marL="12065" marR="5080" indent="2540" algn="ctr">
              <a:lnSpc>
                <a:spcPct val="120300"/>
              </a:lnSpc>
              <a:spcBef>
                <a:spcPts val="1230"/>
              </a:spcBef>
            </a:pPr>
            <a:r>
              <a:rPr sz="1950" spc="70" dirty="0">
                <a:solidFill>
                  <a:srgbClr val="135D9F"/>
                </a:solidFill>
                <a:latin typeface="Lucida Sans Unicode"/>
                <a:cs typeface="Lucida Sans Unicode"/>
              </a:rPr>
              <a:t>Petambak</a:t>
            </a:r>
            <a:r>
              <a:rPr sz="1950" spc="-170" dirty="0">
                <a:solidFill>
                  <a:srgbClr val="135D9F"/>
                </a:solidFill>
                <a:latin typeface="Lucida Sans Unicode"/>
                <a:cs typeface="Lucida Sans Unicode"/>
              </a:rPr>
              <a:t> </a:t>
            </a:r>
            <a:r>
              <a:rPr sz="1950" spc="50" dirty="0">
                <a:solidFill>
                  <a:srgbClr val="135D9F"/>
                </a:solidFill>
                <a:latin typeface="Lucida Sans Unicode"/>
                <a:cs typeface="Lucida Sans Unicode"/>
              </a:rPr>
              <a:t>Penerima</a:t>
            </a:r>
            <a:r>
              <a:rPr sz="1950" spc="-110" dirty="0">
                <a:solidFill>
                  <a:srgbClr val="135D9F"/>
                </a:solidFill>
                <a:latin typeface="Lucida Sans Unicode"/>
                <a:cs typeface="Lucida Sans Unicode"/>
              </a:rPr>
              <a:t> </a:t>
            </a:r>
            <a:r>
              <a:rPr sz="1950" spc="-10" dirty="0">
                <a:solidFill>
                  <a:srgbClr val="135D9F"/>
                </a:solidFill>
                <a:latin typeface="Lucida Sans Unicode"/>
                <a:cs typeface="Lucida Sans Unicode"/>
              </a:rPr>
              <a:t>Manfaat, </a:t>
            </a:r>
            <a:r>
              <a:rPr sz="1950" spc="50" dirty="0">
                <a:solidFill>
                  <a:srgbClr val="135D9F"/>
                </a:solidFill>
                <a:latin typeface="Lucida Sans Unicode"/>
                <a:cs typeface="Lucida Sans Unicode"/>
              </a:rPr>
              <a:t>Masyarakat</a:t>
            </a:r>
            <a:r>
              <a:rPr sz="1950" spc="-80" dirty="0">
                <a:solidFill>
                  <a:srgbClr val="135D9F"/>
                </a:solidFill>
                <a:latin typeface="Lucida Sans Unicode"/>
                <a:cs typeface="Lucida Sans Unicode"/>
              </a:rPr>
              <a:t> </a:t>
            </a:r>
            <a:r>
              <a:rPr sz="1950" dirty="0">
                <a:solidFill>
                  <a:srgbClr val="135D9F"/>
                </a:solidFill>
                <a:latin typeface="Lucida Sans Unicode"/>
                <a:cs typeface="Lucida Sans Unicode"/>
              </a:rPr>
              <a:t>Umum,</a:t>
            </a:r>
            <a:r>
              <a:rPr sz="1950" spc="-135" dirty="0">
                <a:solidFill>
                  <a:srgbClr val="135D9F"/>
                </a:solidFill>
                <a:latin typeface="Lucida Sans Unicode"/>
                <a:cs typeface="Lucida Sans Unicode"/>
              </a:rPr>
              <a:t> </a:t>
            </a:r>
            <a:r>
              <a:rPr sz="1950" spc="-10" dirty="0">
                <a:solidFill>
                  <a:srgbClr val="135D9F"/>
                </a:solidFill>
                <a:latin typeface="Lucida Sans Unicode"/>
                <a:cs typeface="Lucida Sans Unicode"/>
              </a:rPr>
              <a:t>Pengusaha, Akademisi</a:t>
            </a:r>
            <a:endParaRPr sz="19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3268325" cy="10287000"/>
            </a:xfrm>
            <a:custGeom>
              <a:avLst/>
              <a:gdLst/>
              <a:ahLst/>
              <a:cxnLst/>
              <a:rect l="l" t="t" r="r" b="b"/>
              <a:pathLst>
                <a:path w="13268325" h="10287000">
                  <a:moveTo>
                    <a:pt x="0" y="10287000"/>
                  </a:moveTo>
                  <a:lnTo>
                    <a:pt x="13268325" y="10287000"/>
                  </a:lnTo>
                  <a:lnTo>
                    <a:pt x="13268325" y="0"/>
                  </a:lnTo>
                  <a:lnTo>
                    <a:pt x="0" y="0"/>
                  </a:lnTo>
                  <a:lnTo>
                    <a:pt x="0" y="1028700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268325" y="0"/>
              <a:ext cx="5019675" cy="10287000"/>
            </a:xfrm>
            <a:custGeom>
              <a:avLst/>
              <a:gdLst/>
              <a:ahLst/>
              <a:cxnLst/>
              <a:rect l="l" t="t" r="r" b="b"/>
              <a:pathLst>
                <a:path w="5019675" h="10287000">
                  <a:moveTo>
                    <a:pt x="5019675" y="0"/>
                  </a:moveTo>
                  <a:lnTo>
                    <a:pt x="0" y="0"/>
                  </a:lnTo>
                  <a:lnTo>
                    <a:pt x="0" y="10287000"/>
                  </a:lnTo>
                  <a:lnTo>
                    <a:pt x="5019675" y="10287000"/>
                  </a:lnTo>
                  <a:lnTo>
                    <a:pt x="5019675" y="0"/>
                  </a:lnTo>
                  <a:close/>
                </a:path>
              </a:pathLst>
            </a:custGeom>
            <a:solidFill>
              <a:srgbClr val="041D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97278" y="1389316"/>
            <a:ext cx="6797675" cy="1032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600" dirty="0">
                <a:solidFill>
                  <a:srgbClr val="041D40"/>
                </a:solidFill>
                <a:latin typeface="Segoe UI"/>
                <a:cs typeface="Segoe UI"/>
              </a:rPr>
              <a:t>Struktur</a:t>
            </a:r>
            <a:r>
              <a:rPr sz="6600" spc="-355" dirty="0">
                <a:solidFill>
                  <a:srgbClr val="041D40"/>
                </a:solidFill>
                <a:latin typeface="Segoe UI"/>
                <a:cs typeface="Segoe UI"/>
              </a:rPr>
              <a:t> </a:t>
            </a:r>
            <a:r>
              <a:rPr sz="6600" spc="-10" dirty="0">
                <a:solidFill>
                  <a:srgbClr val="041D40"/>
                </a:solidFill>
                <a:latin typeface="Segoe UI"/>
                <a:cs typeface="Segoe UI"/>
              </a:rPr>
              <a:t>Pengelola</a:t>
            </a:r>
            <a:endParaRPr sz="6600">
              <a:latin typeface="Segoe UI"/>
              <a:cs typeface="Segoe U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971675" cy="1781175"/>
          </a:xfrm>
          <a:custGeom>
            <a:avLst/>
            <a:gdLst/>
            <a:ahLst/>
            <a:cxnLst/>
            <a:rect l="l" t="t" r="r" b="b"/>
            <a:pathLst>
              <a:path w="1971675" h="1781175">
                <a:moveTo>
                  <a:pt x="0" y="1771591"/>
                </a:moveTo>
                <a:lnTo>
                  <a:pt x="41639" y="1775461"/>
                </a:lnTo>
                <a:lnTo>
                  <a:pt x="89343" y="1778624"/>
                </a:lnTo>
                <a:lnTo>
                  <a:pt x="137381" y="1780534"/>
                </a:lnTo>
                <a:lnTo>
                  <a:pt x="185737" y="1781175"/>
                </a:lnTo>
                <a:lnTo>
                  <a:pt x="234093" y="1780534"/>
                </a:lnTo>
                <a:lnTo>
                  <a:pt x="282131" y="1778624"/>
                </a:lnTo>
                <a:lnTo>
                  <a:pt x="329835" y="1775461"/>
                </a:lnTo>
                <a:lnTo>
                  <a:pt x="377190" y="1771060"/>
                </a:lnTo>
                <a:lnTo>
                  <a:pt x="424179" y="1765438"/>
                </a:lnTo>
                <a:lnTo>
                  <a:pt x="470786" y="1758611"/>
                </a:lnTo>
                <a:lnTo>
                  <a:pt x="516995" y="1750595"/>
                </a:lnTo>
                <a:lnTo>
                  <a:pt x="562789" y="1741406"/>
                </a:lnTo>
                <a:lnTo>
                  <a:pt x="608152" y="1731061"/>
                </a:lnTo>
                <a:lnTo>
                  <a:pt x="653068" y="1719575"/>
                </a:lnTo>
                <a:lnTo>
                  <a:pt x="697521" y="1706965"/>
                </a:lnTo>
                <a:lnTo>
                  <a:pt x="741495" y="1693247"/>
                </a:lnTo>
                <a:lnTo>
                  <a:pt x="784974" y="1678437"/>
                </a:lnTo>
                <a:lnTo>
                  <a:pt x="827940" y="1662550"/>
                </a:lnTo>
                <a:lnTo>
                  <a:pt x="870379" y="1645605"/>
                </a:lnTo>
                <a:lnTo>
                  <a:pt x="912274" y="1627615"/>
                </a:lnTo>
                <a:lnTo>
                  <a:pt x="953608" y="1608599"/>
                </a:lnTo>
                <a:lnTo>
                  <a:pt x="994365" y="1588571"/>
                </a:lnTo>
                <a:lnTo>
                  <a:pt x="1034530" y="1567548"/>
                </a:lnTo>
                <a:lnTo>
                  <a:pt x="1074086" y="1545546"/>
                </a:lnTo>
                <a:lnTo>
                  <a:pt x="1113017" y="1522582"/>
                </a:lnTo>
                <a:lnTo>
                  <a:pt x="1151307" y="1498671"/>
                </a:lnTo>
                <a:lnTo>
                  <a:pt x="1188939" y="1473829"/>
                </a:lnTo>
                <a:lnTo>
                  <a:pt x="1225897" y="1448073"/>
                </a:lnTo>
                <a:lnTo>
                  <a:pt x="1262166" y="1421419"/>
                </a:lnTo>
                <a:lnTo>
                  <a:pt x="1297728" y="1393883"/>
                </a:lnTo>
                <a:lnTo>
                  <a:pt x="1332568" y="1365482"/>
                </a:lnTo>
                <a:lnTo>
                  <a:pt x="1366669" y="1336230"/>
                </a:lnTo>
                <a:lnTo>
                  <a:pt x="1400016" y="1306145"/>
                </a:lnTo>
                <a:lnTo>
                  <a:pt x="1432592" y="1275243"/>
                </a:lnTo>
                <a:lnTo>
                  <a:pt x="1464380" y="1243539"/>
                </a:lnTo>
                <a:lnTo>
                  <a:pt x="1495366" y="1211051"/>
                </a:lnTo>
                <a:lnTo>
                  <a:pt x="1525531" y="1177793"/>
                </a:lnTo>
                <a:lnTo>
                  <a:pt x="1554861" y="1143783"/>
                </a:lnTo>
                <a:lnTo>
                  <a:pt x="1583339" y="1109036"/>
                </a:lnTo>
                <a:lnTo>
                  <a:pt x="1610949" y="1073569"/>
                </a:lnTo>
                <a:lnTo>
                  <a:pt x="1637675" y="1037398"/>
                </a:lnTo>
                <a:lnTo>
                  <a:pt x="1663500" y="1000538"/>
                </a:lnTo>
                <a:lnTo>
                  <a:pt x="1688409" y="963006"/>
                </a:lnTo>
                <a:lnTo>
                  <a:pt x="1712384" y="924819"/>
                </a:lnTo>
                <a:lnTo>
                  <a:pt x="1735411" y="885992"/>
                </a:lnTo>
                <a:lnTo>
                  <a:pt x="1757472" y="846541"/>
                </a:lnTo>
                <a:lnTo>
                  <a:pt x="1778551" y="806483"/>
                </a:lnTo>
                <a:lnTo>
                  <a:pt x="1798633" y="765834"/>
                </a:lnTo>
                <a:lnTo>
                  <a:pt x="1817701" y="724610"/>
                </a:lnTo>
                <a:lnTo>
                  <a:pt x="1835739" y="682827"/>
                </a:lnTo>
                <a:lnTo>
                  <a:pt x="1852730" y="640501"/>
                </a:lnTo>
                <a:lnTo>
                  <a:pt x="1868659" y="597649"/>
                </a:lnTo>
                <a:lnTo>
                  <a:pt x="1883509" y="554286"/>
                </a:lnTo>
                <a:lnTo>
                  <a:pt x="1897264" y="510429"/>
                </a:lnTo>
                <a:lnTo>
                  <a:pt x="1909909" y="466094"/>
                </a:lnTo>
                <a:lnTo>
                  <a:pt x="1921425" y="421297"/>
                </a:lnTo>
                <a:lnTo>
                  <a:pt x="1931799" y="376054"/>
                </a:lnTo>
                <a:lnTo>
                  <a:pt x="1941012" y="330381"/>
                </a:lnTo>
                <a:lnTo>
                  <a:pt x="1949050" y="284295"/>
                </a:lnTo>
                <a:lnTo>
                  <a:pt x="1955896" y="237811"/>
                </a:lnTo>
                <a:lnTo>
                  <a:pt x="1961533" y="190947"/>
                </a:lnTo>
                <a:lnTo>
                  <a:pt x="1965945" y="143717"/>
                </a:lnTo>
                <a:lnTo>
                  <a:pt x="1969117" y="96139"/>
                </a:lnTo>
                <a:lnTo>
                  <a:pt x="1971033" y="48227"/>
                </a:lnTo>
                <a:lnTo>
                  <a:pt x="1971675" y="0"/>
                </a:lnTo>
              </a:path>
            </a:pathLst>
          </a:custGeom>
          <a:ln w="952500">
            <a:solidFill>
              <a:srgbClr val="041D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22425" y="2569273"/>
            <a:ext cx="8432165" cy="151638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 marR="5080">
              <a:lnSpc>
                <a:spcPct val="84900"/>
              </a:lnSpc>
              <a:spcBef>
                <a:spcPts val="625"/>
              </a:spcBef>
            </a:pPr>
            <a:r>
              <a:rPr sz="2750" spc="80" dirty="0">
                <a:solidFill>
                  <a:srgbClr val="041D40"/>
                </a:solidFill>
                <a:latin typeface="Arial MT"/>
                <a:cs typeface="Arial MT"/>
              </a:rPr>
              <a:t>Website</a:t>
            </a:r>
            <a:r>
              <a:rPr sz="2750" spc="-80" dirty="0">
                <a:solidFill>
                  <a:srgbClr val="041D40"/>
                </a:solidFill>
                <a:latin typeface="Arial MT"/>
                <a:cs typeface="Arial MT"/>
              </a:rPr>
              <a:t> </a:t>
            </a:r>
            <a:r>
              <a:rPr sz="2750" spc="125" dirty="0">
                <a:solidFill>
                  <a:srgbClr val="041D40"/>
                </a:solidFill>
                <a:latin typeface="Arial MT"/>
                <a:cs typeface="Arial MT"/>
              </a:rPr>
              <a:t>ini</a:t>
            </a:r>
            <a:r>
              <a:rPr sz="2750" spc="-150" dirty="0">
                <a:solidFill>
                  <a:srgbClr val="041D40"/>
                </a:solidFill>
                <a:latin typeface="Arial MT"/>
                <a:cs typeface="Arial MT"/>
              </a:rPr>
              <a:t> </a:t>
            </a:r>
            <a:r>
              <a:rPr sz="2750" spc="110" dirty="0">
                <a:solidFill>
                  <a:srgbClr val="041D40"/>
                </a:solidFill>
                <a:latin typeface="Arial MT"/>
                <a:cs typeface="Arial MT"/>
              </a:rPr>
              <a:t>dikelola</a:t>
            </a:r>
            <a:r>
              <a:rPr sz="2750" spc="-150" dirty="0">
                <a:solidFill>
                  <a:srgbClr val="041D40"/>
                </a:solidFill>
                <a:latin typeface="Arial MT"/>
                <a:cs typeface="Arial MT"/>
              </a:rPr>
              <a:t> </a:t>
            </a:r>
            <a:r>
              <a:rPr sz="2750" spc="120" dirty="0">
                <a:solidFill>
                  <a:srgbClr val="041D40"/>
                </a:solidFill>
                <a:latin typeface="Arial MT"/>
                <a:cs typeface="Arial MT"/>
              </a:rPr>
              <a:t>Bersama</a:t>
            </a:r>
            <a:r>
              <a:rPr sz="2750" spc="-150" dirty="0">
                <a:solidFill>
                  <a:srgbClr val="041D40"/>
                </a:solidFill>
                <a:latin typeface="Arial MT"/>
                <a:cs typeface="Arial MT"/>
              </a:rPr>
              <a:t> </a:t>
            </a:r>
            <a:r>
              <a:rPr sz="2750" spc="135" dirty="0">
                <a:solidFill>
                  <a:srgbClr val="041D40"/>
                </a:solidFill>
                <a:latin typeface="Arial MT"/>
                <a:cs typeface="Arial MT"/>
              </a:rPr>
              <a:t>antara</a:t>
            </a:r>
            <a:r>
              <a:rPr sz="2750" spc="-130" dirty="0">
                <a:solidFill>
                  <a:srgbClr val="041D40"/>
                </a:solidFill>
                <a:latin typeface="Arial MT"/>
                <a:cs typeface="Arial MT"/>
              </a:rPr>
              <a:t> </a:t>
            </a:r>
            <a:r>
              <a:rPr sz="2750" spc="100" dirty="0">
                <a:solidFill>
                  <a:srgbClr val="041D40"/>
                </a:solidFill>
                <a:latin typeface="Arial MT"/>
                <a:cs typeface="Arial MT"/>
              </a:rPr>
              <a:t>Pusdatin</a:t>
            </a:r>
            <a:r>
              <a:rPr sz="2750" spc="-130" dirty="0">
                <a:solidFill>
                  <a:srgbClr val="041D40"/>
                </a:solidFill>
                <a:latin typeface="Arial MT"/>
                <a:cs typeface="Arial MT"/>
              </a:rPr>
              <a:t> </a:t>
            </a:r>
            <a:r>
              <a:rPr sz="2750" spc="-20" dirty="0">
                <a:solidFill>
                  <a:srgbClr val="041D40"/>
                </a:solidFill>
                <a:latin typeface="Arial MT"/>
                <a:cs typeface="Arial MT"/>
              </a:rPr>
              <a:t>KKP, </a:t>
            </a:r>
            <a:r>
              <a:rPr sz="2750" spc="130" dirty="0">
                <a:solidFill>
                  <a:srgbClr val="041D40"/>
                </a:solidFill>
                <a:latin typeface="Arial MT"/>
                <a:cs typeface="Arial MT"/>
              </a:rPr>
              <a:t>Project</a:t>
            </a:r>
            <a:r>
              <a:rPr sz="2750" spc="-170" dirty="0">
                <a:solidFill>
                  <a:srgbClr val="041D40"/>
                </a:solidFill>
                <a:latin typeface="Arial MT"/>
                <a:cs typeface="Arial MT"/>
              </a:rPr>
              <a:t> </a:t>
            </a:r>
            <a:r>
              <a:rPr sz="2750" spc="100" dirty="0">
                <a:solidFill>
                  <a:srgbClr val="041D40"/>
                </a:solidFill>
                <a:latin typeface="Arial MT"/>
                <a:cs typeface="Arial MT"/>
              </a:rPr>
              <a:t>Management</a:t>
            </a:r>
            <a:r>
              <a:rPr sz="2750" spc="-165" dirty="0">
                <a:solidFill>
                  <a:srgbClr val="041D40"/>
                </a:solidFill>
                <a:latin typeface="Arial MT"/>
                <a:cs typeface="Arial MT"/>
              </a:rPr>
              <a:t> </a:t>
            </a:r>
            <a:r>
              <a:rPr sz="2750" spc="100" dirty="0">
                <a:solidFill>
                  <a:srgbClr val="041D40"/>
                </a:solidFill>
                <a:latin typeface="Arial MT"/>
                <a:cs typeface="Arial MT"/>
              </a:rPr>
              <a:t>Office/PPK</a:t>
            </a:r>
            <a:r>
              <a:rPr sz="2750" spc="-120" dirty="0">
                <a:solidFill>
                  <a:srgbClr val="041D40"/>
                </a:solidFill>
                <a:latin typeface="Arial MT"/>
                <a:cs typeface="Arial MT"/>
              </a:rPr>
              <a:t> </a:t>
            </a:r>
            <a:r>
              <a:rPr sz="2750" spc="120" dirty="0">
                <a:solidFill>
                  <a:srgbClr val="041D40"/>
                </a:solidFill>
                <a:latin typeface="Arial MT"/>
                <a:cs typeface="Arial MT"/>
              </a:rPr>
              <a:t>dengan</a:t>
            </a:r>
            <a:r>
              <a:rPr sz="2750" spc="-130" dirty="0">
                <a:solidFill>
                  <a:srgbClr val="041D40"/>
                </a:solidFill>
                <a:latin typeface="Arial MT"/>
                <a:cs typeface="Arial MT"/>
              </a:rPr>
              <a:t> </a:t>
            </a:r>
            <a:r>
              <a:rPr sz="2750" spc="120" dirty="0">
                <a:solidFill>
                  <a:srgbClr val="041D40"/>
                </a:solidFill>
                <a:latin typeface="Arial MT"/>
                <a:cs typeface="Arial MT"/>
              </a:rPr>
              <a:t>Project </a:t>
            </a:r>
            <a:r>
              <a:rPr sz="2750" spc="100" dirty="0">
                <a:solidFill>
                  <a:srgbClr val="041D40"/>
                </a:solidFill>
                <a:latin typeface="Arial MT"/>
                <a:cs typeface="Arial MT"/>
              </a:rPr>
              <a:t>Management</a:t>
            </a:r>
            <a:r>
              <a:rPr sz="2750" spc="-170" dirty="0">
                <a:solidFill>
                  <a:srgbClr val="041D40"/>
                </a:solidFill>
                <a:latin typeface="Arial MT"/>
                <a:cs typeface="Arial MT"/>
              </a:rPr>
              <a:t> </a:t>
            </a:r>
            <a:r>
              <a:rPr sz="2750" spc="145" dirty="0">
                <a:solidFill>
                  <a:srgbClr val="041D40"/>
                </a:solidFill>
                <a:latin typeface="Arial MT"/>
                <a:cs typeface="Arial MT"/>
              </a:rPr>
              <a:t>and</a:t>
            </a:r>
            <a:r>
              <a:rPr sz="2750" spc="-100" dirty="0">
                <a:solidFill>
                  <a:srgbClr val="041D40"/>
                </a:solidFill>
                <a:latin typeface="Arial MT"/>
                <a:cs typeface="Arial MT"/>
              </a:rPr>
              <a:t> </a:t>
            </a:r>
            <a:r>
              <a:rPr sz="2750" spc="95" dirty="0">
                <a:solidFill>
                  <a:srgbClr val="041D40"/>
                </a:solidFill>
                <a:latin typeface="Arial MT"/>
                <a:cs typeface="Arial MT"/>
              </a:rPr>
              <a:t>Technical</a:t>
            </a:r>
            <a:r>
              <a:rPr sz="2750" spc="-90" dirty="0">
                <a:solidFill>
                  <a:srgbClr val="041D40"/>
                </a:solidFill>
                <a:latin typeface="Arial MT"/>
                <a:cs typeface="Arial MT"/>
              </a:rPr>
              <a:t> </a:t>
            </a:r>
            <a:r>
              <a:rPr sz="2750" spc="114" dirty="0">
                <a:solidFill>
                  <a:srgbClr val="041D40"/>
                </a:solidFill>
                <a:latin typeface="Arial MT"/>
                <a:cs typeface="Arial MT"/>
              </a:rPr>
              <a:t>Consultant</a:t>
            </a:r>
            <a:r>
              <a:rPr sz="2750" spc="-85" dirty="0">
                <a:solidFill>
                  <a:srgbClr val="041D40"/>
                </a:solidFill>
                <a:latin typeface="Arial MT"/>
                <a:cs typeface="Arial MT"/>
              </a:rPr>
              <a:t> </a:t>
            </a:r>
            <a:r>
              <a:rPr sz="2750" spc="135" dirty="0">
                <a:solidFill>
                  <a:srgbClr val="041D40"/>
                </a:solidFill>
                <a:latin typeface="Arial MT"/>
                <a:cs typeface="Arial MT"/>
              </a:rPr>
              <a:t>serta </a:t>
            </a:r>
            <a:r>
              <a:rPr sz="2750" spc="105" dirty="0">
                <a:solidFill>
                  <a:srgbClr val="041D40"/>
                </a:solidFill>
                <a:latin typeface="Arial MT"/>
                <a:cs typeface="Arial MT"/>
              </a:rPr>
              <a:t>Fasilitator</a:t>
            </a:r>
            <a:r>
              <a:rPr sz="2750" spc="-95" dirty="0">
                <a:solidFill>
                  <a:srgbClr val="041D40"/>
                </a:solidFill>
                <a:latin typeface="Arial MT"/>
                <a:cs typeface="Arial MT"/>
              </a:rPr>
              <a:t> </a:t>
            </a:r>
            <a:r>
              <a:rPr sz="2750" spc="105" dirty="0">
                <a:solidFill>
                  <a:srgbClr val="041D40"/>
                </a:solidFill>
                <a:latin typeface="Arial MT"/>
                <a:cs typeface="Arial MT"/>
              </a:rPr>
              <a:t>Lapangan</a:t>
            </a:r>
            <a:endParaRPr sz="2750">
              <a:latin typeface="Arial MT"/>
              <a:cs typeface="Arial M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590675" y="305434"/>
            <a:ext cx="17173575" cy="10457815"/>
            <a:chOff x="1590675" y="305434"/>
            <a:chExt cx="17173575" cy="1045781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65732" y="305434"/>
              <a:ext cx="8322268" cy="959104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4697075" y="7077075"/>
              <a:ext cx="3590925" cy="3209925"/>
            </a:xfrm>
            <a:custGeom>
              <a:avLst/>
              <a:gdLst/>
              <a:ahLst/>
              <a:cxnLst/>
              <a:rect l="l" t="t" r="r" b="b"/>
              <a:pathLst>
                <a:path w="3590925" h="3209925">
                  <a:moveTo>
                    <a:pt x="3590925" y="63387"/>
                  </a:moveTo>
                  <a:lnTo>
                    <a:pt x="3542233" y="53588"/>
                  </a:lnTo>
                  <a:lnTo>
                    <a:pt x="3496330" y="45145"/>
                  </a:lnTo>
                  <a:lnTo>
                    <a:pt x="3450184" y="37406"/>
                  </a:lnTo>
                  <a:lnTo>
                    <a:pt x="3403800" y="30376"/>
                  </a:lnTo>
                  <a:lnTo>
                    <a:pt x="3357185" y="24063"/>
                  </a:lnTo>
                  <a:lnTo>
                    <a:pt x="3310345" y="18470"/>
                  </a:lnTo>
                  <a:lnTo>
                    <a:pt x="3263284" y="13604"/>
                  </a:lnTo>
                  <a:lnTo>
                    <a:pt x="3216010" y="9471"/>
                  </a:lnTo>
                  <a:lnTo>
                    <a:pt x="3168526" y="6077"/>
                  </a:lnTo>
                  <a:lnTo>
                    <a:pt x="3120841" y="3427"/>
                  </a:lnTo>
                  <a:lnTo>
                    <a:pt x="3072958" y="1527"/>
                  </a:lnTo>
                  <a:lnTo>
                    <a:pt x="3024884" y="382"/>
                  </a:lnTo>
                  <a:lnTo>
                    <a:pt x="2976626" y="0"/>
                  </a:lnTo>
                  <a:lnTo>
                    <a:pt x="2928363" y="382"/>
                  </a:lnTo>
                  <a:lnTo>
                    <a:pt x="2880286" y="1527"/>
                  </a:lnTo>
                  <a:lnTo>
                    <a:pt x="2832399" y="3427"/>
                  </a:lnTo>
                  <a:lnTo>
                    <a:pt x="2784710" y="6077"/>
                  </a:lnTo>
                  <a:lnTo>
                    <a:pt x="2737224" y="9471"/>
                  </a:lnTo>
                  <a:lnTo>
                    <a:pt x="2689946" y="13604"/>
                  </a:lnTo>
                  <a:lnTo>
                    <a:pt x="2642882" y="18470"/>
                  </a:lnTo>
                  <a:lnTo>
                    <a:pt x="2596038" y="24063"/>
                  </a:lnTo>
                  <a:lnTo>
                    <a:pt x="2549420" y="30376"/>
                  </a:lnTo>
                  <a:lnTo>
                    <a:pt x="2503033" y="37406"/>
                  </a:lnTo>
                  <a:lnTo>
                    <a:pt x="2456884" y="45145"/>
                  </a:lnTo>
                  <a:lnTo>
                    <a:pt x="2410978" y="53588"/>
                  </a:lnTo>
                  <a:lnTo>
                    <a:pt x="2365321" y="62729"/>
                  </a:lnTo>
                  <a:lnTo>
                    <a:pt x="2319918" y="72562"/>
                  </a:lnTo>
                  <a:lnTo>
                    <a:pt x="2274776" y="83082"/>
                  </a:lnTo>
                  <a:lnTo>
                    <a:pt x="2229900" y="94283"/>
                  </a:lnTo>
                  <a:lnTo>
                    <a:pt x="2185296" y="106159"/>
                  </a:lnTo>
                  <a:lnTo>
                    <a:pt x="2140970" y="118704"/>
                  </a:lnTo>
                  <a:lnTo>
                    <a:pt x="2096927" y="131913"/>
                  </a:lnTo>
                  <a:lnTo>
                    <a:pt x="2053174" y="145780"/>
                  </a:lnTo>
                  <a:lnTo>
                    <a:pt x="2009715" y="160299"/>
                  </a:lnTo>
                  <a:lnTo>
                    <a:pt x="1966558" y="175463"/>
                  </a:lnTo>
                  <a:lnTo>
                    <a:pt x="1923707" y="191269"/>
                  </a:lnTo>
                  <a:lnTo>
                    <a:pt x="1881168" y="207709"/>
                  </a:lnTo>
                  <a:lnTo>
                    <a:pt x="1838948" y="224778"/>
                  </a:lnTo>
                  <a:lnTo>
                    <a:pt x="1797051" y="242470"/>
                  </a:lnTo>
                  <a:lnTo>
                    <a:pt x="1755485" y="260780"/>
                  </a:lnTo>
                  <a:lnTo>
                    <a:pt x="1714253" y="279701"/>
                  </a:lnTo>
                  <a:lnTo>
                    <a:pt x="1673363" y="299228"/>
                  </a:lnTo>
                  <a:lnTo>
                    <a:pt x="1632820" y="319356"/>
                  </a:lnTo>
                  <a:lnTo>
                    <a:pt x="1592630" y="340077"/>
                  </a:lnTo>
                  <a:lnTo>
                    <a:pt x="1552799" y="361387"/>
                  </a:lnTo>
                  <a:lnTo>
                    <a:pt x="1513331" y="383280"/>
                  </a:lnTo>
                  <a:lnTo>
                    <a:pt x="1474234" y="405750"/>
                  </a:lnTo>
                  <a:lnTo>
                    <a:pt x="1435513" y="428792"/>
                  </a:lnTo>
                  <a:lnTo>
                    <a:pt x="1397174" y="452399"/>
                  </a:lnTo>
                  <a:lnTo>
                    <a:pt x="1359221" y="476565"/>
                  </a:lnTo>
                  <a:lnTo>
                    <a:pt x="1321663" y="501286"/>
                  </a:lnTo>
                  <a:lnTo>
                    <a:pt x="1284503" y="526555"/>
                  </a:lnTo>
                  <a:lnTo>
                    <a:pt x="1247747" y="552366"/>
                  </a:lnTo>
                  <a:lnTo>
                    <a:pt x="1211403" y="578714"/>
                  </a:lnTo>
                  <a:lnTo>
                    <a:pt x="1175475" y="605593"/>
                  </a:lnTo>
                  <a:lnTo>
                    <a:pt x="1139968" y="632997"/>
                  </a:lnTo>
                  <a:lnTo>
                    <a:pt x="1104890" y="660920"/>
                  </a:lnTo>
                  <a:lnTo>
                    <a:pt x="1070245" y="689357"/>
                  </a:lnTo>
                  <a:lnTo>
                    <a:pt x="1036040" y="718302"/>
                  </a:lnTo>
                  <a:lnTo>
                    <a:pt x="1002280" y="747749"/>
                  </a:lnTo>
                  <a:lnTo>
                    <a:pt x="968971" y="777692"/>
                  </a:lnTo>
                  <a:lnTo>
                    <a:pt x="936118" y="808126"/>
                  </a:lnTo>
                  <a:lnTo>
                    <a:pt x="903729" y="839044"/>
                  </a:lnTo>
                  <a:lnTo>
                    <a:pt x="871807" y="870442"/>
                  </a:lnTo>
                  <a:lnTo>
                    <a:pt x="840359" y="902312"/>
                  </a:lnTo>
                  <a:lnTo>
                    <a:pt x="809392" y="934651"/>
                  </a:lnTo>
                  <a:lnTo>
                    <a:pt x="778909" y="967451"/>
                  </a:lnTo>
                  <a:lnTo>
                    <a:pt x="748919" y="1000707"/>
                  </a:lnTo>
                  <a:lnTo>
                    <a:pt x="719425" y="1034413"/>
                  </a:lnTo>
                  <a:lnTo>
                    <a:pt x="690434" y="1068563"/>
                  </a:lnTo>
                  <a:lnTo>
                    <a:pt x="661952" y="1103152"/>
                  </a:lnTo>
                  <a:lnTo>
                    <a:pt x="633985" y="1138175"/>
                  </a:lnTo>
                  <a:lnTo>
                    <a:pt x="606537" y="1173624"/>
                  </a:lnTo>
                  <a:lnTo>
                    <a:pt x="579616" y="1209494"/>
                  </a:lnTo>
                  <a:lnTo>
                    <a:pt x="553227" y="1245780"/>
                  </a:lnTo>
                  <a:lnTo>
                    <a:pt x="527375" y="1282476"/>
                  </a:lnTo>
                  <a:lnTo>
                    <a:pt x="502066" y="1319576"/>
                  </a:lnTo>
                  <a:lnTo>
                    <a:pt x="477307" y="1357075"/>
                  </a:lnTo>
                  <a:lnTo>
                    <a:pt x="453102" y="1394965"/>
                  </a:lnTo>
                  <a:lnTo>
                    <a:pt x="429458" y="1433243"/>
                  </a:lnTo>
                  <a:lnTo>
                    <a:pt x="406381" y="1471901"/>
                  </a:lnTo>
                  <a:lnTo>
                    <a:pt x="383875" y="1510935"/>
                  </a:lnTo>
                  <a:lnTo>
                    <a:pt x="361948" y="1550338"/>
                  </a:lnTo>
                  <a:lnTo>
                    <a:pt x="340605" y="1590105"/>
                  </a:lnTo>
                  <a:lnTo>
                    <a:pt x="319851" y="1630230"/>
                  </a:lnTo>
                  <a:lnTo>
                    <a:pt x="299692" y="1670707"/>
                  </a:lnTo>
                  <a:lnTo>
                    <a:pt x="280134" y="1711530"/>
                  </a:lnTo>
                  <a:lnTo>
                    <a:pt x="261183" y="1752694"/>
                  </a:lnTo>
                  <a:lnTo>
                    <a:pt x="242845" y="1794193"/>
                  </a:lnTo>
                  <a:lnTo>
                    <a:pt x="225125" y="1836020"/>
                  </a:lnTo>
                  <a:lnTo>
                    <a:pt x="208030" y="1878171"/>
                  </a:lnTo>
                  <a:lnTo>
                    <a:pt x="191564" y="1920640"/>
                  </a:lnTo>
                  <a:lnTo>
                    <a:pt x="175734" y="1963421"/>
                  </a:lnTo>
                  <a:lnTo>
                    <a:pt x="160546" y="2006507"/>
                  </a:lnTo>
                  <a:lnTo>
                    <a:pt x="146005" y="2049894"/>
                  </a:lnTo>
                  <a:lnTo>
                    <a:pt x="132117" y="2093575"/>
                  </a:lnTo>
                  <a:lnTo>
                    <a:pt x="118887" y="2137545"/>
                  </a:lnTo>
                  <a:lnTo>
                    <a:pt x="106323" y="2181798"/>
                  </a:lnTo>
                  <a:lnTo>
                    <a:pt x="94428" y="2226328"/>
                  </a:lnTo>
                  <a:lnTo>
                    <a:pt x="83210" y="2271129"/>
                  </a:lnTo>
                  <a:lnTo>
                    <a:pt x="72674" y="2316196"/>
                  </a:lnTo>
                  <a:lnTo>
                    <a:pt x="62825" y="2361523"/>
                  </a:lnTo>
                  <a:lnTo>
                    <a:pt x="53670" y="2407104"/>
                  </a:lnTo>
                  <a:lnTo>
                    <a:pt x="45214" y="2452934"/>
                  </a:lnTo>
                  <a:lnTo>
                    <a:pt x="37463" y="2499006"/>
                  </a:lnTo>
                  <a:lnTo>
                    <a:pt x="30423" y="2545315"/>
                  </a:lnTo>
                  <a:lnTo>
                    <a:pt x="24099" y="2591855"/>
                  </a:lnTo>
                  <a:lnTo>
                    <a:pt x="18498" y="2638620"/>
                  </a:lnTo>
                  <a:lnTo>
                    <a:pt x="13625" y="2685605"/>
                  </a:lnTo>
                  <a:lnTo>
                    <a:pt x="9486" y="2732803"/>
                  </a:lnTo>
                  <a:lnTo>
                    <a:pt x="6086" y="2780209"/>
                  </a:lnTo>
                  <a:lnTo>
                    <a:pt x="3432" y="2827818"/>
                  </a:lnTo>
                  <a:lnTo>
                    <a:pt x="1529" y="2875623"/>
                  </a:lnTo>
                  <a:lnTo>
                    <a:pt x="383" y="2923619"/>
                  </a:lnTo>
                  <a:lnTo>
                    <a:pt x="0" y="2971800"/>
                  </a:lnTo>
                  <a:lnTo>
                    <a:pt x="383" y="3019980"/>
                  </a:lnTo>
                  <a:lnTo>
                    <a:pt x="1529" y="3067976"/>
                  </a:lnTo>
                  <a:lnTo>
                    <a:pt x="3432" y="3115781"/>
                  </a:lnTo>
                  <a:lnTo>
                    <a:pt x="6086" y="3163390"/>
                  </a:lnTo>
                  <a:lnTo>
                    <a:pt x="9423" y="3209925"/>
                  </a:lnTo>
                </a:path>
              </a:pathLst>
            </a:custGeom>
            <a:ln w="9525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0675" y="8410575"/>
              <a:ext cx="11401425" cy="71437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609725" y="5962650"/>
              <a:ext cx="11382375" cy="3295650"/>
            </a:xfrm>
            <a:custGeom>
              <a:avLst/>
              <a:gdLst/>
              <a:ahLst/>
              <a:cxnLst/>
              <a:rect l="l" t="t" r="r" b="b"/>
              <a:pathLst>
                <a:path w="11382375" h="3295650">
                  <a:moveTo>
                    <a:pt x="11346307" y="0"/>
                  </a:moveTo>
                  <a:lnTo>
                    <a:pt x="36068" y="0"/>
                  </a:lnTo>
                  <a:lnTo>
                    <a:pt x="29025" y="700"/>
                  </a:lnTo>
                  <a:lnTo>
                    <a:pt x="700" y="29025"/>
                  </a:lnTo>
                  <a:lnTo>
                    <a:pt x="0" y="36067"/>
                  </a:lnTo>
                  <a:lnTo>
                    <a:pt x="0" y="3259543"/>
                  </a:lnTo>
                  <a:lnTo>
                    <a:pt x="2831" y="3273597"/>
                  </a:lnTo>
                  <a:lnTo>
                    <a:pt x="10556" y="3285074"/>
                  </a:lnTo>
                  <a:lnTo>
                    <a:pt x="22020" y="3292812"/>
                  </a:lnTo>
                  <a:lnTo>
                    <a:pt x="36068" y="3295650"/>
                  </a:lnTo>
                  <a:lnTo>
                    <a:pt x="11346307" y="3295650"/>
                  </a:lnTo>
                  <a:lnTo>
                    <a:pt x="11379628" y="3273359"/>
                  </a:lnTo>
                  <a:lnTo>
                    <a:pt x="11382375" y="3259543"/>
                  </a:lnTo>
                  <a:lnTo>
                    <a:pt x="11382375" y="36067"/>
                  </a:lnTo>
                  <a:lnTo>
                    <a:pt x="11360070" y="2746"/>
                  </a:lnTo>
                  <a:lnTo>
                    <a:pt x="11346307" y="0"/>
                  </a:lnTo>
                  <a:close/>
                </a:path>
              </a:pathLst>
            </a:custGeom>
            <a:solidFill>
              <a:srgbClr val="0055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57425" y="5629275"/>
              <a:ext cx="2771775" cy="685800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2402204" y="5683567"/>
            <a:ext cx="2482850" cy="4032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450" spc="-295" dirty="0">
                <a:solidFill>
                  <a:srgbClr val="FFFFFF"/>
                </a:solidFill>
                <a:latin typeface="Arial Black"/>
                <a:cs typeface="Arial Black"/>
              </a:rPr>
              <a:t>KKP</a:t>
            </a:r>
            <a:r>
              <a:rPr sz="2450" spc="-2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50" spc="-10" dirty="0">
                <a:solidFill>
                  <a:srgbClr val="FFFFFF"/>
                </a:solidFill>
                <a:latin typeface="Arial Black"/>
                <a:cs typeface="Arial Black"/>
              </a:rPr>
              <a:t>(Pusdatin)</a:t>
            </a:r>
            <a:endParaRPr sz="2450">
              <a:latin typeface="Arial Black"/>
              <a:cs typeface="Arial Black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15025" y="5629275"/>
            <a:ext cx="2771775" cy="685800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6831330" y="5683567"/>
            <a:ext cx="941069" cy="4032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450" spc="-135" dirty="0">
                <a:solidFill>
                  <a:srgbClr val="FFFFFF"/>
                </a:solidFill>
                <a:latin typeface="Arial Black"/>
                <a:cs typeface="Arial Black"/>
              </a:rPr>
              <a:t>PMTC</a:t>
            </a:r>
            <a:endParaRPr sz="2450">
              <a:latin typeface="Arial Black"/>
              <a:cs typeface="Arial Black"/>
            </a:endParaRPr>
          </a:p>
        </p:txBody>
      </p:sp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72625" y="5629275"/>
            <a:ext cx="2667000" cy="685800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9896729" y="5683567"/>
            <a:ext cx="2019300" cy="4032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450" spc="-235" dirty="0">
                <a:solidFill>
                  <a:srgbClr val="FFFFFF"/>
                </a:solidFill>
                <a:latin typeface="Arial Black"/>
                <a:cs typeface="Arial Black"/>
              </a:rPr>
              <a:t>FASILITATOR</a:t>
            </a:r>
            <a:endParaRPr sz="2450">
              <a:latin typeface="Arial Black"/>
              <a:cs typeface="Arial Black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362200" y="6829425"/>
            <a:ext cx="9725025" cy="1647825"/>
            <a:chOff x="2362200" y="6829425"/>
            <a:chExt cx="9725025" cy="1647825"/>
          </a:xfrm>
        </p:grpSpPr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62200" y="6838950"/>
              <a:ext cx="2457450" cy="163830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00750" y="6829425"/>
              <a:ext cx="2457450" cy="163830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629775" y="6829425"/>
              <a:ext cx="2457450" cy="16383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656283" y="-2445901"/>
            <a:ext cx="13552088" cy="15178802"/>
            <a:chOff x="0" y="0"/>
            <a:chExt cx="725692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25692" cy="812800"/>
            </a:xfrm>
            <a:custGeom>
              <a:avLst/>
              <a:gdLst/>
              <a:ahLst/>
              <a:cxnLst/>
              <a:rect l="l" t="t" r="r" b="b"/>
              <a:pathLst>
                <a:path w="725692" h="812800">
                  <a:moveTo>
                    <a:pt x="362846" y="0"/>
                  </a:moveTo>
                  <a:cubicBezTo>
                    <a:pt x="162452" y="0"/>
                    <a:pt x="0" y="181951"/>
                    <a:pt x="0" y="406400"/>
                  </a:cubicBezTo>
                  <a:cubicBezTo>
                    <a:pt x="0" y="630849"/>
                    <a:pt x="162452" y="812800"/>
                    <a:pt x="362846" y="812800"/>
                  </a:cubicBezTo>
                  <a:cubicBezTo>
                    <a:pt x="563240" y="812800"/>
                    <a:pt x="725692" y="630849"/>
                    <a:pt x="725692" y="406400"/>
                  </a:cubicBezTo>
                  <a:cubicBezTo>
                    <a:pt x="725692" y="181951"/>
                    <a:pt x="563240" y="0"/>
                    <a:pt x="362846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68034" y="38100"/>
              <a:ext cx="589625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6007842" y="-1797460"/>
            <a:ext cx="12027347" cy="13881919"/>
            <a:chOff x="0" y="0"/>
            <a:chExt cx="704213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04213" cy="812800"/>
            </a:xfrm>
            <a:custGeom>
              <a:avLst/>
              <a:gdLst/>
              <a:ahLst/>
              <a:cxnLst/>
              <a:rect l="l" t="t" r="r" b="b"/>
              <a:pathLst>
                <a:path w="704213" h="812800">
                  <a:moveTo>
                    <a:pt x="352106" y="0"/>
                  </a:moveTo>
                  <a:cubicBezTo>
                    <a:pt x="157643" y="0"/>
                    <a:pt x="0" y="181951"/>
                    <a:pt x="0" y="406400"/>
                  </a:cubicBezTo>
                  <a:cubicBezTo>
                    <a:pt x="0" y="630849"/>
                    <a:pt x="157643" y="812800"/>
                    <a:pt x="352106" y="812800"/>
                  </a:cubicBezTo>
                  <a:cubicBezTo>
                    <a:pt x="546569" y="812800"/>
                    <a:pt x="704213" y="630849"/>
                    <a:pt x="704213" y="406400"/>
                  </a:cubicBezTo>
                  <a:cubicBezTo>
                    <a:pt x="704213" y="181951"/>
                    <a:pt x="546569" y="0"/>
                    <a:pt x="352106" y="0"/>
                  </a:cubicBezTo>
                  <a:close/>
                </a:path>
              </a:pathLst>
            </a:custGeom>
            <a:solidFill>
              <a:srgbClr val="145DA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66020" y="38100"/>
              <a:ext cx="572173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353868" y="4743961"/>
            <a:ext cx="4437332" cy="8028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553"/>
              </a:lnSpc>
              <a:spcBef>
                <a:spcPct val="0"/>
              </a:spcBef>
            </a:pPr>
            <a:r>
              <a:rPr lang="en-US" sz="4500" b="1" dirty="0">
                <a:solidFill>
                  <a:srgbClr val="FDFDFD"/>
                </a:solidFill>
                <a:latin typeface="Poppins" panose="00000500000000000000" pitchFamily="2" charset="0"/>
                <a:ea typeface="Open Sans Extra Bold"/>
                <a:cs typeface="Poppins" panose="00000500000000000000" pitchFamily="2" charset="0"/>
                <a:sym typeface="Open Sans Extra Bold"/>
              </a:rPr>
              <a:t>Etika Website</a:t>
            </a:r>
          </a:p>
        </p:txBody>
      </p:sp>
      <p:sp>
        <p:nvSpPr>
          <p:cNvPr id="10" name="Freeform 10"/>
          <p:cNvSpPr/>
          <p:nvPr/>
        </p:nvSpPr>
        <p:spPr>
          <a:xfrm>
            <a:off x="7333955" y="652122"/>
            <a:ext cx="1424256" cy="1424256"/>
          </a:xfrm>
          <a:custGeom>
            <a:avLst/>
            <a:gdLst/>
            <a:ahLst/>
            <a:cxnLst/>
            <a:rect l="l" t="t" r="r" b="b"/>
            <a:pathLst>
              <a:path w="1424256" h="1424256">
                <a:moveTo>
                  <a:pt x="0" y="0"/>
                </a:moveTo>
                <a:lnTo>
                  <a:pt x="1424255" y="0"/>
                </a:lnTo>
                <a:lnTo>
                  <a:pt x="1424255" y="1424256"/>
                </a:lnTo>
                <a:lnTo>
                  <a:pt x="0" y="14242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TextBox 11"/>
          <p:cNvSpPr txBox="1"/>
          <p:nvPr/>
        </p:nvSpPr>
        <p:spPr>
          <a:xfrm>
            <a:off x="8878301" y="690752"/>
            <a:ext cx="8684055" cy="2942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5"/>
              </a:lnSpc>
            </a:pPr>
            <a:r>
              <a:rPr lang="en-US" sz="2300" b="1" spc="-47" dirty="0" err="1">
                <a:solidFill>
                  <a:srgbClr val="145DA0"/>
                </a:solidFill>
                <a:latin typeface="Poppins Bold"/>
                <a:ea typeface="Poppins Bold"/>
                <a:cs typeface="Poppins Bold"/>
                <a:sym typeface="Poppins Bold"/>
              </a:rPr>
              <a:t>T</a:t>
            </a:r>
            <a:r>
              <a:rPr lang="en-US" sz="2300" b="1" u="none" strike="noStrike" spc="-47" dirty="0" err="1">
                <a:solidFill>
                  <a:srgbClr val="145DA0"/>
                </a:solidFill>
                <a:latin typeface="Poppins Bold"/>
                <a:ea typeface="Poppins Bold"/>
                <a:cs typeface="Poppins Bold"/>
                <a:sym typeface="Poppins Bold"/>
              </a:rPr>
              <a:t>ransparansi</a:t>
            </a:r>
            <a:endParaRPr lang="en-US" sz="2300" b="1" u="none" strike="noStrike" spc="-47" dirty="0">
              <a:solidFill>
                <a:srgbClr val="145DA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514352" lvl="1" indent="-257176" algn="l">
              <a:lnSpc>
                <a:spcPts val="3335"/>
              </a:lnSpc>
              <a:buFont typeface="Arial"/>
              <a:buChar char="•"/>
            </a:pP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Pastikan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bahwa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semua data dan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informasi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yang </a:t>
            </a:r>
            <a:r>
              <a:rPr lang="en-US" sz="2300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ada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adalah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akurat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dan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jelas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514352" lvl="1" indent="-257176" algn="l">
              <a:lnSpc>
                <a:spcPts val="3335"/>
              </a:lnSpc>
              <a:buFont typeface="Arial"/>
              <a:buChar char="•"/>
            </a:pP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Jika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menggunakan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data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atau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informasi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dari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sumber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lain,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berikan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kredit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yang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sesuai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dan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pastikan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sumber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tersebut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dapat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dipercaya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l">
              <a:lnSpc>
                <a:spcPts val="3335"/>
              </a:lnSpc>
            </a:pPr>
            <a:endParaRPr lang="en-US" sz="2300" u="none" strike="noStrike" spc="-47" dirty="0">
              <a:solidFill>
                <a:srgbClr val="145DA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479013" y="925334"/>
            <a:ext cx="1134140" cy="801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697"/>
              </a:lnSpc>
              <a:spcBef>
                <a:spcPct val="0"/>
              </a:spcBef>
            </a:pPr>
            <a:r>
              <a:rPr lang="en-US" sz="4784" dirty="0">
                <a:solidFill>
                  <a:srgbClr val="FDFDFD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01</a:t>
            </a:r>
          </a:p>
        </p:txBody>
      </p:sp>
      <p:sp>
        <p:nvSpPr>
          <p:cNvPr id="13" name="Freeform 13"/>
          <p:cNvSpPr/>
          <p:nvPr/>
        </p:nvSpPr>
        <p:spPr>
          <a:xfrm>
            <a:off x="7333955" y="3547722"/>
            <a:ext cx="1424256" cy="1424256"/>
          </a:xfrm>
          <a:custGeom>
            <a:avLst/>
            <a:gdLst/>
            <a:ahLst/>
            <a:cxnLst/>
            <a:rect l="l" t="t" r="r" b="b"/>
            <a:pathLst>
              <a:path w="1424256" h="1424256">
                <a:moveTo>
                  <a:pt x="0" y="0"/>
                </a:moveTo>
                <a:lnTo>
                  <a:pt x="1424255" y="0"/>
                </a:lnTo>
                <a:lnTo>
                  <a:pt x="1424255" y="1424256"/>
                </a:lnTo>
                <a:lnTo>
                  <a:pt x="0" y="14242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4" name="TextBox 14"/>
          <p:cNvSpPr txBox="1"/>
          <p:nvPr/>
        </p:nvSpPr>
        <p:spPr>
          <a:xfrm>
            <a:off x="8878301" y="3547722"/>
            <a:ext cx="8596306" cy="2942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5"/>
              </a:lnSpc>
            </a:pPr>
            <a:r>
              <a:rPr lang="en-US" sz="2300" b="1" spc="-47" dirty="0" err="1">
                <a:solidFill>
                  <a:srgbClr val="145DA0"/>
                </a:solidFill>
                <a:latin typeface="Poppins Bold"/>
                <a:ea typeface="Poppins Bold"/>
                <a:cs typeface="Poppins Bold"/>
                <a:sym typeface="Poppins Bold"/>
              </a:rPr>
              <a:t>P</a:t>
            </a:r>
            <a:r>
              <a:rPr lang="en-US" sz="2300" b="1" u="none" strike="noStrike" spc="-47" dirty="0" err="1">
                <a:solidFill>
                  <a:srgbClr val="145DA0"/>
                </a:solidFill>
                <a:latin typeface="Poppins Bold"/>
                <a:ea typeface="Poppins Bold"/>
                <a:cs typeface="Poppins Bold"/>
                <a:sym typeface="Poppins Bold"/>
              </a:rPr>
              <a:t>rivasi</a:t>
            </a:r>
            <a:r>
              <a:rPr lang="en-US" sz="2300" b="1" u="none" strike="noStrike" spc="-47" dirty="0">
                <a:solidFill>
                  <a:srgbClr val="145DA0"/>
                </a:solidFill>
                <a:latin typeface="Poppins Bold"/>
                <a:ea typeface="Poppins Bold"/>
                <a:cs typeface="Poppins Bold"/>
                <a:sym typeface="Poppins Bold"/>
              </a:rPr>
              <a:t> dan </a:t>
            </a:r>
            <a:r>
              <a:rPr lang="en-US" sz="2300" b="1" u="none" strike="noStrike" spc="-47" dirty="0" err="1">
                <a:solidFill>
                  <a:srgbClr val="145DA0"/>
                </a:solidFill>
                <a:latin typeface="Poppins Bold"/>
                <a:ea typeface="Poppins Bold"/>
                <a:cs typeface="Poppins Bold"/>
                <a:sym typeface="Poppins Bold"/>
              </a:rPr>
              <a:t>Keamanan</a:t>
            </a:r>
            <a:r>
              <a:rPr lang="en-US" sz="2300" b="1" u="none" strike="noStrike" spc="-47" dirty="0">
                <a:solidFill>
                  <a:srgbClr val="145DA0"/>
                </a:solidFill>
                <a:latin typeface="Poppins Bold"/>
                <a:ea typeface="Poppins Bold"/>
                <a:cs typeface="Poppins Bold"/>
                <a:sym typeface="Poppins Bold"/>
              </a:rPr>
              <a:t> Data</a:t>
            </a:r>
          </a:p>
          <a:p>
            <a:pPr marL="514352" lvl="1" indent="-257176" algn="l">
              <a:lnSpc>
                <a:spcPts val="3335"/>
              </a:lnSpc>
              <a:buFont typeface="Arial"/>
              <a:buChar char="•"/>
            </a:pP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Hormati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privasi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data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dengan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tidak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menyebarluaskan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data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pribadi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tanpa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izin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514352" lvl="1" indent="-257176" algn="l">
              <a:lnSpc>
                <a:spcPts val="3335"/>
              </a:lnSpc>
              <a:buFont typeface="Arial"/>
              <a:buChar char="•"/>
            </a:pP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Implementasikan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langkah-langkah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keamanan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yang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memadai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untuk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melindungi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data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dari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akses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yang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tidak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sah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atau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7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kebocoran</a:t>
            </a:r>
            <a:r>
              <a:rPr lang="en-US" sz="2300" u="none" strike="noStrike" spc="-47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data.</a:t>
            </a:r>
          </a:p>
          <a:p>
            <a:pPr algn="l">
              <a:lnSpc>
                <a:spcPts val="3335"/>
              </a:lnSpc>
            </a:pPr>
            <a:endParaRPr lang="en-US" sz="2300" u="none" strike="noStrike" spc="-47" dirty="0">
              <a:solidFill>
                <a:srgbClr val="145DA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7467600" y="3829521"/>
            <a:ext cx="1134140" cy="801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697"/>
              </a:lnSpc>
              <a:spcBef>
                <a:spcPct val="0"/>
              </a:spcBef>
            </a:pPr>
            <a:r>
              <a:rPr lang="en-US" sz="4784" dirty="0">
                <a:solidFill>
                  <a:srgbClr val="FDFDFD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02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5825351" y="2583293"/>
            <a:ext cx="373607" cy="373607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DFD"/>
            </a:solidFill>
            <a:ln w="38100" cap="sq">
              <a:solidFill>
                <a:srgbClr val="00569E"/>
              </a:solidFill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235209" y="4107751"/>
            <a:ext cx="373607" cy="373607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DFD"/>
            </a:solidFill>
            <a:ln w="38100" cap="sq">
              <a:solidFill>
                <a:srgbClr val="00569E"/>
              </a:solidFill>
              <a:prstDash val="solid"/>
              <a:miter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864124" y="7330100"/>
            <a:ext cx="373607" cy="373607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DFD"/>
            </a:solidFill>
            <a:ln w="38100" cap="sq">
              <a:solidFill>
                <a:srgbClr val="00569E"/>
              </a:solidFill>
              <a:prstDash val="solid"/>
              <a:miter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229356" y="5687742"/>
            <a:ext cx="373607" cy="373607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DFD"/>
            </a:solidFill>
            <a:ln w="38100" cap="sq">
              <a:solidFill>
                <a:srgbClr val="00569E"/>
              </a:solidFill>
              <a:prstDash val="solid"/>
              <a:miter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30" name="Freeform 10"/>
          <p:cNvSpPr/>
          <p:nvPr/>
        </p:nvSpPr>
        <p:spPr>
          <a:xfrm>
            <a:off x="7333955" y="6428808"/>
            <a:ext cx="1424256" cy="1424256"/>
          </a:xfrm>
          <a:custGeom>
            <a:avLst/>
            <a:gdLst/>
            <a:ahLst/>
            <a:cxnLst/>
            <a:rect l="l" t="t" r="r" b="b"/>
            <a:pathLst>
              <a:path w="1424256" h="1424256">
                <a:moveTo>
                  <a:pt x="0" y="0"/>
                </a:moveTo>
                <a:lnTo>
                  <a:pt x="1424256" y="0"/>
                </a:lnTo>
                <a:lnTo>
                  <a:pt x="1424256" y="1424256"/>
                </a:lnTo>
                <a:lnTo>
                  <a:pt x="0" y="14242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1" name="TextBox 11"/>
          <p:cNvSpPr txBox="1"/>
          <p:nvPr/>
        </p:nvSpPr>
        <p:spPr>
          <a:xfrm>
            <a:off x="8907417" y="6459197"/>
            <a:ext cx="8313783" cy="3561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300" b="1" spc="-49" dirty="0" err="1">
                <a:solidFill>
                  <a:srgbClr val="145DA0"/>
                </a:solidFill>
                <a:latin typeface="Poppins Bold"/>
                <a:ea typeface="Poppins Bold"/>
                <a:cs typeface="Poppins Bold"/>
                <a:sym typeface="Poppins Bold"/>
              </a:rPr>
              <a:t>K</a:t>
            </a:r>
            <a:r>
              <a:rPr lang="en-US" sz="2300" b="1" u="none" strike="noStrike" spc="-49" dirty="0" err="1">
                <a:solidFill>
                  <a:srgbClr val="145DA0"/>
                </a:solidFill>
                <a:latin typeface="Poppins Bold"/>
                <a:ea typeface="Poppins Bold"/>
                <a:cs typeface="Poppins Bold"/>
                <a:sym typeface="Poppins Bold"/>
              </a:rPr>
              <a:t>epatuhan</a:t>
            </a:r>
            <a:r>
              <a:rPr lang="en-US" sz="2300" b="1" u="none" strike="noStrike" spc="-49" dirty="0">
                <a:solidFill>
                  <a:srgbClr val="145DA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300" b="1" u="none" strike="noStrike" spc="-49" dirty="0" err="1">
                <a:solidFill>
                  <a:srgbClr val="145DA0"/>
                </a:solidFill>
                <a:latin typeface="Poppins Bold"/>
                <a:ea typeface="Poppins Bold"/>
                <a:cs typeface="Poppins Bold"/>
                <a:sym typeface="Poppins Bold"/>
              </a:rPr>
              <a:t>terhadap</a:t>
            </a:r>
            <a:r>
              <a:rPr lang="en-US" sz="2300" b="1" u="none" strike="noStrike" spc="-49" dirty="0">
                <a:solidFill>
                  <a:srgbClr val="145DA0"/>
                </a:solidFill>
                <a:latin typeface="Poppins Bold"/>
                <a:ea typeface="Poppins Bold"/>
                <a:cs typeface="Poppins Bold"/>
                <a:sym typeface="Poppins Bold"/>
              </a:rPr>
              <a:t> Hak </a:t>
            </a:r>
            <a:r>
              <a:rPr lang="en-US" sz="2300" b="1" u="none" strike="noStrike" spc="-49" dirty="0" err="1">
                <a:solidFill>
                  <a:srgbClr val="145DA0"/>
                </a:solidFill>
                <a:latin typeface="Poppins Bold"/>
                <a:ea typeface="Poppins Bold"/>
                <a:cs typeface="Poppins Bold"/>
                <a:sym typeface="Poppins Bold"/>
              </a:rPr>
              <a:t>Cipta</a:t>
            </a:r>
            <a:endParaRPr lang="en-US" sz="2300" b="1" u="none" strike="noStrike" spc="-49" dirty="0">
              <a:solidFill>
                <a:srgbClr val="145DA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Hanya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gunakan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konten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(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teks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gambar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, video) yang Anda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miliki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haknya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atau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yang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telah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mendapatkan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izin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dari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pemiliknya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Jika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menggunakan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konten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berlisensi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pastikan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untuk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mematuhi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syarat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lisensi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tersebut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, termasuk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atribusi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yang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diperlukan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l">
              <a:lnSpc>
                <a:spcPts val="3499"/>
              </a:lnSpc>
            </a:pPr>
            <a:endParaRPr lang="en-US" sz="2300" u="none" strike="noStrike" spc="-49" dirty="0">
              <a:solidFill>
                <a:srgbClr val="145DA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" name="TextBox 12"/>
          <p:cNvSpPr txBox="1"/>
          <p:nvPr/>
        </p:nvSpPr>
        <p:spPr>
          <a:xfrm>
            <a:off x="7467600" y="6693779"/>
            <a:ext cx="1134140" cy="801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697"/>
              </a:lnSpc>
              <a:spcBef>
                <a:spcPct val="0"/>
              </a:spcBef>
            </a:pPr>
            <a:r>
              <a:rPr lang="en-US" sz="4784" dirty="0">
                <a:solidFill>
                  <a:srgbClr val="FDFDFD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03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656283" y="-2445901"/>
            <a:ext cx="13552088" cy="15178802"/>
            <a:chOff x="0" y="0"/>
            <a:chExt cx="725692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25692" cy="812800"/>
            </a:xfrm>
            <a:custGeom>
              <a:avLst/>
              <a:gdLst/>
              <a:ahLst/>
              <a:cxnLst/>
              <a:rect l="l" t="t" r="r" b="b"/>
              <a:pathLst>
                <a:path w="725692" h="812800">
                  <a:moveTo>
                    <a:pt x="362846" y="0"/>
                  </a:moveTo>
                  <a:cubicBezTo>
                    <a:pt x="162452" y="0"/>
                    <a:pt x="0" y="181951"/>
                    <a:pt x="0" y="406400"/>
                  </a:cubicBezTo>
                  <a:cubicBezTo>
                    <a:pt x="0" y="630849"/>
                    <a:pt x="162452" y="812800"/>
                    <a:pt x="362846" y="812800"/>
                  </a:cubicBezTo>
                  <a:cubicBezTo>
                    <a:pt x="563240" y="812800"/>
                    <a:pt x="725692" y="630849"/>
                    <a:pt x="725692" y="406400"/>
                  </a:cubicBezTo>
                  <a:cubicBezTo>
                    <a:pt x="725692" y="181951"/>
                    <a:pt x="563240" y="0"/>
                    <a:pt x="362846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68034" y="38100"/>
              <a:ext cx="589625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6007842" y="-1797460"/>
            <a:ext cx="12027347" cy="13881919"/>
            <a:chOff x="0" y="0"/>
            <a:chExt cx="704213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04213" cy="812800"/>
            </a:xfrm>
            <a:custGeom>
              <a:avLst/>
              <a:gdLst/>
              <a:ahLst/>
              <a:cxnLst/>
              <a:rect l="l" t="t" r="r" b="b"/>
              <a:pathLst>
                <a:path w="704213" h="812800">
                  <a:moveTo>
                    <a:pt x="352106" y="0"/>
                  </a:moveTo>
                  <a:cubicBezTo>
                    <a:pt x="157643" y="0"/>
                    <a:pt x="0" y="181951"/>
                    <a:pt x="0" y="406400"/>
                  </a:cubicBezTo>
                  <a:cubicBezTo>
                    <a:pt x="0" y="630849"/>
                    <a:pt x="157643" y="812800"/>
                    <a:pt x="352106" y="812800"/>
                  </a:cubicBezTo>
                  <a:cubicBezTo>
                    <a:pt x="546569" y="812800"/>
                    <a:pt x="704213" y="630849"/>
                    <a:pt x="704213" y="406400"/>
                  </a:cubicBezTo>
                  <a:cubicBezTo>
                    <a:pt x="704213" y="181951"/>
                    <a:pt x="546569" y="0"/>
                    <a:pt x="352106" y="0"/>
                  </a:cubicBezTo>
                  <a:close/>
                </a:path>
              </a:pathLst>
            </a:custGeom>
            <a:solidFill>
              <a:srgbClr val="145DA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66020" y="38100"/>
              <a:ext cx="572173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339810" y="4743961"/>
            <a:ext cx="4924572" cy="799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553"/>
              </a:lnSpc>
              <a:spcBef>
                <a:spcPct val="0"/>
              </a:spcBef>
            </a:pPr>
            <a:r>
              <a:rPr lang="en-US" sz="4500" b="1" dirty="0">
                <a:solidFill>
                  <a:srgbClr val="FDFDFD"/>
                </a:solidFill>
                <a:latin typeface="Poppins" panose="00000500000000000000" pitchFamily="2" charset="0"/>
                <a:ea typeface="Open Sans Extra Bold"/>
                <a:cs typeface="Poppins" panose="00000500000000000000" pitchFamily="2" charset="0"/>
                <a:sym typeface="Open Sans Extra Bold"/>
              </a:rPr>
              <a:t>Etika Website</a:t>
            </a:r>
          </a:p>
        </p:txBody>
      </p:sp>
      <p:sp>
        <p:nvSpPr>
          <p:cNvPr id="13" name="Freeform 13"/>
          <p:cNvSpPr/>
          <p:nvPr/>
        </p:nvSpPr>
        <p:spPr>
          <a:xfrm>
            <a:off x="7391676" y="917449"/>
            <a:ext cx="1424256" cy="1424256"/>
          </a:xfrm>
          <a:custGeom>
            <a:avLst/>
            <a:gdLst/>
            <a:ahLst/>
            <a:cxnLst/>
            <a:rect l="l" t="t" r="r" b="b"/>
            <a:pathLst>
              <a:path w="1424256" h="1424256">
                <a:moveTo>
                  <a:pt x="0" y="0"/>
                </a:moveTo>
                <a:lnTo>
                  <a:pt x="1424256" y="0"/>
                </a:lnTo>
                <a:lnTo>
                  <a:pt x="1424256" y="1424255"/>
                </a:lnTo>
                <a:lnTo>
                  <a:pt x="0" y="14242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4" name="TextBox 14"/>
          <p:cNvSpPr txBox="1"/>
          <p:nvPr/>
        </p:nvSpPr>
        <p:spPr>
          <a:xfrm>
            <a:off x="8936022" y="956079"/>
            <a:ext cx="8168725" cy="2663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300" b="1" u="none" strike="noStrike" spc="-49" dirty="0" err="1">
                <a:solidFill>
                  <a:srgbClr val="145DA0"/>
                </a:solidFill>
                <a:latin typeface="Poppins Bold"/>
                <a:ea typeface="Poppins Bold"/>
                <a:cs typeface="Poppins Bold"/>
                <a:sym typeface="Poppins Bold"/>
              </a:rPr>
              <a:t>Aksesibilitas</a:t>
            </a:r>
            <a:endParaRPr lang="en-US" sz="2300" b="1" u="none" strike="noStrike" spc="-49" dirty="0">
              <a:solidFill>
                <a:srgbClr val="145DA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Desain website agar dapat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diakses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oleh semua orang.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Gunakan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praktik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terbaik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dalam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desain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aksesibilitas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Pastikan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bahwa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informasi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penting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mudah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49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diakses</a:t>
            </a:r>
            <a:r>
              <a:rPr lang="en-US" sz="2300" u="none" strike="noStrike" spc="-49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l">
              <a:lnSpc>
                <a:spcPts val="3499"/>
              </a:lnSpc>
            </a:pPr>
            <a:endParaRPr lang="en-US" sz="2300" u="none" strike="noStrike" spc="-49" dirty="0">
              <a:solidFill>
                <a:srgbClr val="145DA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7536734" y="1190661"/>
            <a:ext cx="1134140" cy="801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697"/>
              </a:lnSpc>
              <a:spcBef>
                <a:spcPct val="0"/>
              </a:spcBef>
            </a:pPr>
            <a:r>
              <a:rPr lang="en-US" sz="4784">
                <a:solidFill>
                  <a:srgbClr val="FDFDFD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04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5825351" y="2583293"/>
            <a:ext cx="373607" cy="373607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DFD"/>
            </a:solidFill>
            <a:ln w="38100" cap="sq">
              <a:solidFill>
                <a:srgbClr val="00569E"/>
              </a:solidFill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235209" y="4107751"/>
            <a:ext cx="373607" cy="373607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DFD"/>
            </a:solidFill>
            <a:ln w="38100" cap="sq">
              <a:solidFill>
                <a:srgbClr val="00569E"/>
              </a:solidFill>
              <a:prstDash val="solid"/>
              <a:miter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864124" y="7330100"/>
            <a:ext cx="373607" cy="373607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DFD"/>
            </a:solidFill>
            <a:ln w="38100" cap="sq">
              <a:solidFill>
                <a:srgbClr val="00569E"/>
              </a:solidFill>
              <a:prstDash val="solid"/>
              <a:miter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229356" y="5687742"/>
            <a:ext cx="373607" cy="373607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DFD"/>
            </a:solidFill>
            <a:ln w="38100" cap="sq">
              <a:solidFill>
                <a:srgbClr val="00569E"/>
              </a:solidFill>
              <a:prstDash val="solid"/>
              <a:miter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34" name="Freeform 10"/>
          <p:cNvSpPr/>
          <p:nvPr/>
        </p:nvSpPr>
        <p:spPr>
          <a:xfrm>
            <a:off x="7331242" y="3612044"/>
            <a:ext cx="1424256" cy="1424256"/>
          </a:xfrm>
          <a:custGeom>
            <a:avLst/>
            <a:gdLst/>
            <a:ahLst/>
            <a:cxnLst/>
            <a:rect l="l" t="t" r="r" b="b"/>
            <a:pathLst>
              <a:path w="1424256" h="1424256">
                <a:moveTo>
                  <a:pt x="0" y="0"/>
                </a:moveTo>
                <a:lnTo>
                  <a:pt x="1424255" y="0"/>
                </a:lnTo>
                <a:lnTo>
                  <a:pt x="1424255" y="1424255"/>
                </a:lnTo>
                <a:lnTo>
                  <a:pt x="0" y="14242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5" name="TextBox 11"/>
          <p:cNvSpPr txBox="1"/>
          <p:nvPr/>
        </p:nvSpPr>
        <p:spPr>
          <a:xfrm>
            <a:off x="8875588" y="3650674"/>
            <a:ext cx="8684055" cy="3093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15"/>
              </a:lnSpc>
            </a:pPr>
            <a:r>
              <a:rPr lang="en-US" sz="2300" b="1" spc="-51" dirty="0" err="1">
                <a:solidFill>
                  <a:srgbClr val="145DA0"/>
                </a:solidFill>
                <a:latin typeface="Poppins Bold"/>
                <a:ea typeface="Poppins Bold"/>
                <a:cs typeface="Poppins Bold"/>
                <a:sym typeface="Poppins Bold"/>
              </a:rPr>
              <a:t>Ku</a:t>
            </a:r>
            <a:r>
              <a:rPr lang="en-US" sz="2300" b="1" u="none" strike="noStrike" spc="-51" dirty="0" err="1">
                <a:solidFill>
                  <a:srgbClr val="145DA0"/>
                </a:solidFill>
                <a:latin typeface="Poppins Bold"/>
                <a:ea typeface="Poppins Bold"/>
                <a:cs typeface="Poppins Bold"/>
                <a:sym typeface="Poppins Bold"/>
              </a:rPr>
              <a:t>alitas</a:t>
            </a:r>
            <a:r>
              <a:rPr lang="en-US" sz="2300" b="1" u="none" strike="noStrike" spc="-51" dirty="0">
                <a:solidFill>
                  <a:srgbClr val="145DA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300" b="1" u="none" strike="noStrike" spc="-51" dirty="0" err="1">
                <a:solidFill>
                  <a:srgbClr val="145DA0"/>
                </a:solidFill>
                <a:latin typeface="Poppins Bold"/>
                <a:ea typeface="Poppins Bold"/>
                <a:cs typeface="Poppins Bold"/>
                <a:sym typeface="Poppins Bold"/>
              </a:rPr>
              <a:t>Konten</a:t>
            </a:r>
            <a:endParaRPr lang="en-US" sz="2300" b="1" u="none" strike="noStrike" spc="-51" dirty="0">
              <a:solidFill>
                <a:srgbClr val="145DA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557530" lvl="1" indent="-278765" algn="l">
              <a:lnSpc>
                <a:spcPts val="3615"/>
              </a:lnSpc>
              <a:buFont typeface="Arial"/>
              <a:buChar char="•"/>
            </a:pP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Hanya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publikasikan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konten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yang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relevan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dan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bermanfaat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bagi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pengguna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Hindari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konten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yang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menyesatkan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atau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tidak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akurat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557530" lvl="1" indent="-278765" algn="l">
              <a:lnSpc>
                <a:spcPts val="3615"/>
              </a:lnSpc>
              <a:buFont typeface="Arial"/>
              <a:buChar char="•"/>
            </a:pP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Selalu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perbarui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konten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untuk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memastikan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bahwa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informasi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yang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disajikan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tetap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relevan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dan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akurat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l">
              <a:lnSpc>
                <a:spcPts val="2495"/>
              </a:lnSpc>
            </a:pPr>
            <a:endParaRPr lang="en-US" sz="2300" u="none" strike="noStrike" spc="-51" dirty="0">
              <a:solidFill>
                <a:srgbClr val="145DA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" name="TextBox 12"/>
          <p:cNvSpPr txBox="1"/>
          <p:nvPr/>
        </p:nvSpPr>
        <p:spPr>
          <a:xfrm>
            <a:off x="7476300" y="3885256"/>
            <a:ext cx="1134140" cy="801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697"/>
              </a:lnSpc>
              <a:spcBef>
                <a:spcPct val="0"/>
              </a:spcBef>
            </a:pPr>
            <a:r>
              <a:rPr lang="en-US" sz="4784" dirty="0">
                <a:solidFill>
                  <a:srgbClr val="FDFDFD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05</a:t>
            </a:r>
          </a:p>
        </p:txBody>
      </p:sp>
      <p:sp>
        <p:nvSpPr>
          <p:cNvPr id="37" name="Freeform 13"/>
          <p:cNvSpPr/>
          <p:nvPr/>
        </p:nvSpPr>
        <p:spPr>
          <a:xfrm>
            <a:off x="7315200" y="6863510"/>
            <a:ext cx="1424256" cy="1424256"/>
          </a:xfrm>
          <a:custGeom>
            <a:avLst/>
            <a:gdLst/>
            <a:ahLst/>
            <a:cxnLst/>
            <a:rect l="l" t="t" r="r" b="b"/>
            <a:pathLst>
              <a:path w="1424256" h="1424256">
                <a:moveTo>
                  <a:pt x="0" y="0"/>
                </a:moveTo>
                <a:lnTo>
                  <a:pt x="1424255" y="0"/>
                </a:lnTo>
                <a:lnTo>
                  <a:pt x="1424255" y="1424256"/>
                </a:lnTo>
                <a:lnTo>
                  <a:pt x="0" y="14242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8" name="TextBox 14"/>
          <p:cNvSpPr txBox="1"/>
          <p:nvPr/>
        </p:nvSpPr>
        <p:spPr>
          <a:xfrm>
            <a:off x="8859546" y="6902140"/>
            <a:ext cx="8596306" cy="2737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15"/>
              </a:lnSpc>
            </a:pPr>
            <a:r>
              <a:rPr lang="en-US" sz="2300" b="1" spc="-51" dirty="0" err="1">
                <a:solidFill>
                  <a:srgbClr val="145DA0"/>
                </a:solidFill>
                <a:latin typeface="Poppins Bold"/>
                <a:ea typeface="Poppins Bold"/>
                <a:cs typeface="Poppins Bold"/>
                <a:sym typeface="Poppins Bold"/>
              </a:rPr>
              <a:t>Inte</a:t>
            </a:r>
            <a:r>
              <a:rPr lang="en-US" sz="2300" b="1" u="none" strike="noStrike" spc="-51" dirty="0" err="1">
                <a:solidFill>
                  <a:srgbClr val="145DA0"/>
                </a:solidFill>
                <a:latin typeface="Poppins Bold"/>
                <a:ea typeface="Poppins Bold"/>
                <a:cs typeface="Poppins Bold"/>
                <a:sym typeface="Poppins Bold"/>
              </a:rPr>
              <a:t>raksi</a:t>
            </a:r>
            <a:r>
              <a:rPr lang="en-US" sz="2300" b="1" u="none" strike="noStrike" spc="-51" dirty="0">
                <a:solidFill>
                  <a:srgbClr val="145DA0"/>
                </a:solidFill>
                <a:latin typeface="Poppins Bold"/>
                <a:ea typeface="Poppins Bold"/>
                <a:cs typeface="Poppins Bold"/>
                <a:sym typeface="Poppins Bold"/>
              </a:rPr>
              <a:t> yang </a:t>
            </a:r>
            <a:r>
              <a:rPr lang="en-US" sz="2300" b="1" u="none" strike="noStrike" spc="-51" dirty="0" err="1">
                <a:solidFill>
                  <a:srgbClr val="145DA0"/>
                </a:solidFill>
                <a:latin typeface="Poppins Bold"/>
                <a:ea typeface="Poppins Bold"/>
                <a:cs typeface="Poppins Bold"/>
                <a:sym typeface="Poppins Bold"/>
              </a:rPr>
              <a:t>Etis</a:t>
            </a:r>
            <a:endParaRPr lang="en-US" sz="2300" b="1" u="none" strike="noStrike" spc="-51" dirty="0">
              <a:solidFill>
                <a:srgbClr val="145DA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557530" lvl="1" indent="-278765" algn="l">
              <a:lnSpc>
                <a:spcPts val="3615"/>
              </a:lnSpc>
              <a:buFont typeface="Arial"/>
              <a:buChar char="•"/>
            </a:pP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Jika website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memungkinkan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interaksi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pengguna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seperti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komentar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atau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forum,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moderasi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konten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tersebut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untuk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mencegah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penyebaran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informasi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yang salah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atau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konten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yang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tidak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00" u="none" strike="noStrike" spc="-51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pantas</a:t>
            </a:r>
            <a:r>
              <a:rPr lang="en-US" sz="2300" u="none" strike="noStrike" spc="-51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l">
              <a:lnSpc>
                <a:spcPts val="3615"/>
              </a:lnSpc>
            </a:pPr>
            <a:endParaRPr lang="en-US" sz="2300" u="none" strike="noStrike" spc="-51" dirty="0">
              <a:solidFill>
                <a:srgbClr val="145DA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" name="TextBox 15"/>
          <p:cNvSpPr txBox="1"/>
          <p:nvPr/>
        </p:nvSpPr>
        <p:spPr>
          <a:xfrm>
            <a:off x="7465447" y="7145309"/>
            <a:ext cx="1134140" cy="801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697"/>
              </a:lnSpc>
              <a:spcBef>
                <a:spcPct val="0"/>
              </a:spcBef>
            </a:pPr>
            <a:r>
              <a:rPr lang="en-US" sz="4784" dirty="0">
                <a:solidFill>
                  <a:srgbClr val="FDFDFD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06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63" y="4762"/>
            <a:ext cx="18283555" cy="10282555"/>
          </a:xfrm>
          <a:custGeom>
            <a:avLst/>
            <a:gdLst/>
            <a:ahLst/>
            <a:cxnLst/>
            <a:rect l="l" t="t" r="r" b="b"/>
            <a:pathLst>
              <a:path w="18283555" h="10282555">
                <a:moveTo>
                  <a:pt x="18283236" y="0"/>
                </a:moveTo>
                <a:lnTo>
                  <a:pt x="0" y="0"/>
                </a:lnTo>
                <a:lnTo>
                  <a:pt x="0" y="10282237"/>
                </a:lnTo>
                <a:lnTo>
                  <a:pt x="18283236" y="10282237"/>
                </a:lnTo>
                <a:lnTo>
                  <a:pt x="18283236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63" y="4762"/>
            <a:ext cx="18283555" cy="10282555"/>
          </a:xfrm>
          <a:custGeom>
            <a:avLst/>
            <a:gdLst/>
            <a:ahLst/>
            <a:cxnLst/>
            <a:rect l="l" t="t" r="r" b="b"/>
            <a:pathLst>
              <a:path w="18283555" h="10282555">
                <a:moveTo>
                  <a:pt x="18283236" y="0"/>
                </a:moveTo>
                <a:lnTo>
                  <a:pt x="0" y="0"/>
                </a:lnTo>
                <a:lnTo>
                  <a:pt x="0" y="10282237"/>
                </a:lnTo>
              </a:path>
            </a:pathLst>
          </a:custGeom>
          <a:ln w="25400">
            <a:solidFill>
              <a:srgbClr val="548E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642942" y="3622613"/>
            <a:ext cx="3423285" cy="3042920"/>
          </a:xfrm>
          <a:custGeom>
            <a:avLst/>
            <a:gdLst/>
            <a:ahLst/>
            <a:cxnLst/>
            <a:rect l="l" t="t" r="r" b="b"/>
            <a:pathLst>
              <a:path w="3423284" h="3042920">
                <a:moveTo>
                  <a:pt x="2567342" y="1330697"/>
                </a:moveTo>
                <a:lnTo>
                  <a:pt x="2514421" y="1340916"/>
                </a:lnTo>
                <a:lnTo>
                  <a:pt x="1801275" y="1626099"/>
                </a:lnTo>
                <a:lnTo>
                  <a:pt x="1764461" y="1647910"/>
                </a:lnTo>
                <a:lnTo>
                  <a:pt x="1736161" y="1678789"/>
                </a:lnTo>
                <a:lnTo>
                  <a:pt x="1717993" y="1716455"/>
                </a:lnTo>
                <a:lnTo>
                  <a:pt x="1711577" y="1758630"/>
                </a:lnTo>
                <a:lnTo>
                  <a:pt x="1711985" y="1792446"/>
                </a:lnTo>
                <a:lnTo>
                  <a:pt x="1715404" y="1863611"/>
                </a:lnTo>
                <a:lnTo>
                  <a:pt x="1722638" y="1938870"/>
                </a:lnTo>
                <a:lnTo>
                  <a:pt x="1727816" y="1977802"/>
                </a:lnTo>
                <a:lnTo>
                  <a:pt x="1734022" y="2016973"/>
                </a:lnTo>
                <a:lnTo>
                  <a:pt x="1734102" y="2017479"/>
                </a:lnTo>
                <a:lnTo>
                  <a:pt x="1741549" y="2057809"/>
                </a:lnTo>
                <a:lnTo>
                  <a:pt x="1750209" y="2098697"/>
                </a:lnTo>
                <a:lnTo>
                  <a:pt x="1760132" y="2140052"/>
                </a:lnTo>
                <a:lnTo>
                  <a:pt x="1771372" y="2181781"/>
                </a:lnTo>
                <a:lnTo>
                  <a:pt x="1783979" y="2223790"/>
                </a:lnTo>
                <a:lnTo>
                  <a:pt x="1798006" y="2265988"/>
                </a:lnTo>
                <a:lnTo>
                  <a:pt x="1813504" y="2308281"/>
                </a:lnTo>
                <a:lnTo>
                  <a:pt x="1830524" y="2350577"/>
                </a:lnTo>
                <a:lnTo>
                  <a:pt x="1849120" y="2392782"/>
                </a:lnTo>
                <a:lnTo>
                  <a:pt x="1869341" y="2434804"/>
                </a:lnTo>
                <a:lnTo>
                  <a:pt x="1891241" y="2476550"/>
                </a:lnTo>
                <a:lnTo>
                  <a:pt x="1914870" y="2517928"/>
                </a:lnTo>
                <a:lnTo>
                  <a:pt x="1940280" y="2558844"/>
                </a:lnTo>
                <a:lnTo>
                  <a:pt x="1967524" y="2599206"/>
                </a:lnTo>
                <a:lnTo>
                  <a:pt x="1996653" y="2638921"/>
                </a:lnTo>
                <a:lnTo>
                  <a:pt x="2027718" y="2677895"/>
                </a:lnTo>
                <a:lnTo>
                  <a:pt x="2060771" y="2716038"/>
                </a:lnTo>
                <a:lnTo>
                  <a:pt x="2095865" y="2753254"/>
                </a:lnTo>
                <a:lnTo>
                  <a:pt x="2133050" y="2789453"/>
                </a:lnTo>
                <a:lnTo>
                  <a:pt x="2172379" y="2824541"/>
                </a:lnTo>
                <a:lnTo>
                  <a:pt x="2213904" y="2858424"/>
                </a:lnTo>
                <a:lnTo>
                  <a:pt x="2257675" y="2891011"/>
                </a:lnTo>
                <a:lnTo>
                  <a:pt x="2303744" y="2922209"/>
                </a:lnTo>
                <a:lnTo>
                  <a:pt x="2352165" y="2951924"/>
                </a:lnTo>
                <a:lnTo>
                  <a:pt x="2402987" y="2980064"/>
                </a:lnTo>
                <a:lnTo>
                  <a:pt x="2456263" y="3006537"/>
                </a:lnTo>
                <a:lnTo>
                  <a:pt x="2512045" y="3031249"/>
                </a:lnTo>
                <a:lnTo>
                  <a:pt x="2567036" y="3042388"/>
                </a:lnTo>
                <a:lnTo>
                  <a:pt x="2594970" y="3039603"/>
                </a:lnTo>
                <a:lnTo>
                  <a:pt x="2677857" y="3006537"/>
                </a:lnTo>
                <a:lnTo>
                  <a:pt x="2731178" y="2980064"/>
                </a:lnTo>
                <a:lnTo>
                  <a:pt x="2782044" y="2951924"/>
                </a:lnTo>
                <a:lnTo>
                  <a:pt x="2830504" y="2922209"/>
                </a:lnTo>
                <a:lnTo>
                  <a:pt x="2876613" y="2891011"/>
                </a:lnTo>
                <a:lnTo>
                  <a:pt x="2920420" y="2858424"/>
                </a:lnTo>
                <a:lnTo>
                  <a:pt x="2961978" y="2824541"/>
                </a:lnTo>
                <a:lnTo>
                  <a:pt x="3001339" y="2789453"/>
                </a:lnTo>
                <a:lnTo>
                  <a:pt x="3038555" y="2753255"/>
                </a:lnTo>
                <a:lnTo>
                  <a:pt x="3048707" y="2742497"/>
                </a:lnTo>
                <a:lnTo>
                  <a:pt x="2567353" y="2742497"/>
                </a:lnTo>
                <a:lnTo>
                  <a:pt x="2567352" y="1626733"/>
                </a:lnTo>
                <a:lnTo>
                  <a:pt x="3334422" y="1626733"/>
                </a:lnTo>
                <a:lnTo>
                  <a:pt x="3333351" y="1626099"/>
                </a:lnTo>
                <a:lnTo>
                  <a:pt x="2620204" y="1340916"/>
                </a:lnTo>
                <a:lnTo>
                  <a:pt x="2594171" y="1333251"/>
                </a:lnTo>
                <a:lnTo>
                  <a:pt x="2567342" y="1330697"/>
                </a:lnTo>
                <a:close/>
              </a:path>
              <a:path w="3423284" h="3042920">
                <a:moveTo>
                  <a:pt x="1331231" y="0"/>
                </a:moveTo>
                <a:lnTo>
                  <a:pt x="380346" y="0"/>
                </a:lnTo>
                <a:lnTo>
                  <a:pt x="332690" y="2966"/>
                </a:lnTo>
                <a:lnTo>
                  <a:pt x="286786" y="11627"/>
                </a:lnTo>
                <a:lnTo>
                  <a:pt x="242991" y="25623"/>
                </a:lnTo>
                <a:lnTo>
                  <a:pt x="201665" y="44597"/>
                </a:lnTo>
                <a:lnTo>
                  <a:pt x="163166" y="68191"/>
                </a:lnTo>
                <a:lnTo>
                  <a:pt x="127853" y="96045"/>
                </a:lnTo>
                <a:lnTo>
                  <a:pt x="96085" y="127803"/>
                </a:lnTo>
                <a:lnTo>
                  <a:pt x="68220" y="163105"/>
                </a:lnTo>
                <a:lnTo>
                  <a:pt x="44617" y="201593"/>
                </a:lnTo>
                <a:lnTo>
                  <a:pt x="25635" y="242909"/>
                </a:lnTo>
                <a:lnTo>
                  <a:pt x="11632" y="286695"/>
                </a:lnTo>
                <a:lnTo>
                  <a:pt x="2967" y="332593"/>
                </a:lnTo>
                <a:lnTo>
                  <a:pt x="0" y="380244"/>
                </a:lnTo>
                <a:lnTo>
                  <a:pt x="1" y="2661694"/>
                </a:lnTo>
                <a:lnTo>
                  <a:pt x="2969" y="2709337"/>
                </a:lnTo>
                <a:lnTo>
                  <a:pt x="11633" y="2755230"/>
                </a:lnTo>
                <a:lnTo>
                  <a:pt x="25636" y="2799013"/>
                </a:lnTo>
                <a:lnTo>
                  <a:pt x="44618" y="2840328"/>
                </a:lnTo>
                <a:lnTo>
                  <a:pt x="68221" y="2878817"/>
                </a:lnTo>
                <a:lnTo>
                  <a:pt x="96086" y="2914121"/>
                </a:lnTo>
                <a:lnTo>
                  <a:pt x="127855" y="2945881"/>
                </a:lnTo>
                <a:lnTo>
                  <a:pt x="163168" y="2973739"/>
                </a:lnTo>
                <a:lnTo>
                  <a:pt x="201666" y="2997336"/>
                </a:lnTo>
                <a:lnTo>
                  <a:pt x="242993" y="3016313"/>
                </a:lnTo>
                <a:lnTo>
                  <a:pt x="286787" y="3030313"/>
                </a:lnTo>
                <a:lnTo>
                  <a:pt x="332692" y="3038975"/>
                </a:lnTo>
                <a:lnTo>
                  <a:pt x="380347" y="3041942"/>
                </a:lnTo>
                <a:lnTo>
                  <a:pt x="1901750" y="3041942"/>
                </a:lnTo>
                <a:lnTo>
                  <a:pt x="1948363" y="3038975"/>
                </a:lnTo>
                <a:lnTo>
                  <a:pt x="1949177" y="3038975"/>
                </a:lnTo>
                <a:lnTo>
                  <a:pt x="1995707" y="3030060"/>
                </a:lnTo>
                <a:lnTo>
                  <a:pt x="2039721" y="3015875"/>
                </a:lnTo>
                <a:lnTo>
                  <a:pt x="2081225" y="2996788"/>
                </a:lnTo>
                <a:lnTo>
                  <a:pt x="2036115" y="2959083"/>
                </a:lnTo>
                <a:lnTo>
                  <a:pt x="1993341" y="2920156"/>
                </a:lnTo>
                <a:lnTo>
                  <a:pt x="1952850" y="2880103"/>
                </a:lnTo>
                <a:lnTo>
                  <a:pt x="1914586" y="2839021"/>
                </a:lnTo>
                <a:lnTo>
                  <a:pt x="1878495" y="2797006"/>
                </a:lnTo>
                <a:lnTo>
                  <a:pt x="1844521" y="2754154"/>
                </a:lnTo>
                <a:lnTo>
                  <a:pt x="1812609" y="2710561"/>
                </a:lnTo>
                <a:lnTo>
                  <a:pt x="1782706" y="2666325"/>
                </a:lnTo>
                <a:lnTo>
                  <a:pt x="1754756" y="2621541"/>
                </a:lnTo>
                <a:lnTo>
                  <a:pt x="1728704" y="2576305"/>
                </a:lnTo>
                <a:lnTo>
                  <a:pt x="1704495" y="2530714"/>
                </a:lnTo>
                <a:lnTo>
                  <a:pt x="1682074" y="2484865"/>
                </a:lnTo>
                <a:lnTo>
                  <a:pt x="1661387" y="2438853"/>
                </a:lnTo>
                <a:lnTo>
                  <a:pt x="1642382" y="2392782"/>
                </a:lnTo>
                <a:lnTo>
                  <a:pt x="1624995" y="2346727"/>
                </a:lnTo>
                <a:lnTo>
                  <a:pt x="1609180" y="2300806"/>
                </a:lnTo>
                <a:lnTo>
                  <a:pt x="1594879" y="2255108"/>
                </a:lnTo>
                <a:lnTo>
                  <a:pt x="1582037" y="2209729"/>
                </a:lnTo>
                <a:lnTo>
                  <a:pt x="1570600" y="2164766"/>
                </a:lnTo>
                <a:lnTo>
                  <a:pt x="1560512" y="2120315"/>
                </a:lnTo>
                <a:lnTo>
                  <a:pt x="1551719" y="2076472"/>
                </a:lnTo>
                <a:lnTo>
                  <a:pt x="1544166" y="2033333"/>
                </a:lnTo>
                <a:lnTo>
                  <a:pt x="1537798" y="1990996"/>
                </a:lnTo>
                <a:lnTo>
                  <a:pt x="1532561" y="1949555"/>
                </a:lnTo>
                <a:lnTo>
                  <a:pt x="1528398" y="1909109"/>
                </a:lnTo>
                <a:lnTo>
                  <a:pt x="1525256" y="1869752"/>
                </a:lnTo>
                <a:lnTo>
                  <a:pt x="1523080" y="1831581"/>
                </a:lnTo>
                <a:lnTo>
                  <a:pt x="1521405" y="1759184"/>
                </a:lnTo>
                <a:lnTo>
                  <a:pt x="1525200" y="1708931"/>
                </a:lnTo>
                <a:lnTo>
                  <a:pt x="1536284" y="1660637"/>
                </a:lnTo>
                <a:lnTo>
                  <a:pt x="1554207" y="1614984"/>
                </a:lnTo>
                <a:lnTo>
                  <a:pt x="1578516" y="1572657"/>
                </a:lnTo>
                <a:lnTo>
                  <a:pt x="1608760" y="1534336"/>
                </a:lnTo>
                <a:lnTo>
                  <a:pt x="1644489" y="1500704"/>
                </a:lnTo>
                <a:lnTo>
                  <a:pt x="1685251" y="1472443"/>
                </a:lnTo>
                <a:lnTo>
                  <a:pt x="1730594" y="1450236"/>
                </a:lnTo>
                <a:lnTo>
                  <a:pt x="2282094" y="1229853"/>
                </a:lnTo>
                <a:lnTo>
                  <a:pt x="2282094" y="950611"/>
                </a:lnTo>
                <a:lnTo>
                  <a:pt x="1521404" y="950611"/>
                </a:lnTo>
                <a:lnTo>
                  <a:pt x="1477737" y="945596"/>
                </a:lnTo>
                <a:lnTo>
                  <a:pt x="1437684" y="931307"/>
                </a:lnTo>
                <a:lnTo>
                  <a:pt x="1402377" y="908881"/>
                </a:lnTo>
                <a:lnTo>
                  <a:pt x="1372948" y="879451"/>
                </a:lnTo>
                <a:lnTo>
                  <a:pt x="1350526" y="844152"/>
                </a:lnTo>
                <a:lnTo>
                  <a:pt x="1336244" y="804119"/>
                </a:lnTo>
                <a:lnTo>
                  <a:pt x="1331232" y="760488"/>
                </a:lnTo>
                <a:lnTo>
                  <a:pt x="1331231" y="0"/>
                </a:lnTo>
                <a:close/>
              </a:path>
              <a:path w="3423284" h="3042920">
                <a:moveTo>
                  <a:pt x="3419930" y="1853057"/>
                </a:moveTo>
                <a:lnTo>
                  <a:pt x="3134304" y="1853057"/>
                </a:lnTo>
                <a:lnTo>
                  <a:pt x="3130610" y="1892844"/>
                </a:lnTo>
                <a:lnTo>
                  <a:pt x="3125534" y="1933520"/>
                </a:lnTo>
                <a:lnTo>
                  <a:pt x="3119002" y="1974944"/>
                </a:lnTo>
                <a:lnTo>
                  <a:pt x="3110939" y="2016973"/>
                </a:lnTo>
                <a:lnTo>
                  <a:pt x="3101270" y="2059467"/>
                </a:lnTo>
                <a:lnTo>
                  <a:pt x="3089920" y="2102284"/>
                </a:lnTo>
                <a:lnTo>
                  <a:pt x="3076815" y="2145282"/>
                </a:lnTo>
                <a:lnTo>
                  <a:pt x="3061879" y="2188320"/>
                </a:lnTo>
                <a:lnTo>
                  <a:pt x="3045039" y="2231257"/>
                </a:lnTo>
                <a:lnTo>
                  <a:pt x="3026218" y="2273951"/>
                </a:lnTo>
                <a:lnTo>
                  <a:pt x="3005343" y="2316261"/>
                </a:lnTo>
                <a:lnTo>
                  <a:pt x="2982338" y="2358045"/>
                </a:lnTo>
                <a:lnTo>
                  <a:pt x="2957129" y="2399161"/>
                </a:lnTo>
                <a:lnTo>
                  <a:pt x="2929641" y="2439469"/>
                </a:lnTo>
                <a:lnTo>
                  <a:pt x="2899800" y="2478826"/>
                </a:lnTo>
                <a:lnTo>
                  <a:pt x="2867529" y="2517092"/>
                </a:lnTo>
                <a:lnTo>
                  <a:pt x="2832755" y="2554124"/>
                </a:lnTo>
                <a:lnTo>
                  <a:pt x="2795404" y="2589781"/>
                </a:lnTo>
                <a:lnTo>
                  <a:pt x="2755399" y="2623923"/>
                </a:lnTo>
                <a:lnTo>
                  <a:pt x="2712666" y="2656406"/>
                </a:lnTo>
                <a:lnTo>
                  <a:pt x="2667130" y="2687091"/>
                </a:lnTo>
                <a:lnTo>
                  <a:pt x="2618718" y="2715835"/>
                </a:lnTo>
                <a:lnTo>
                  <a:pt x="2567353" y="2742497"/>
                </a:lnTo>
                <a:lnTo>
                  <a:pt x="3048707" y="2742497"/>
                </a:lnTo>
                <a:lnTo>
                  <a:pt x="3106757" y="2677896"/>
                </a:lnTo>
                <a:lnTo>
                  <a:pt x="3137846" y="2638921"/>
                </a:lnTo>
                <a:lnTo>
                  <a:pt x="3166998" y="2599206"/>
                </a:lnTo>
                <a:lnTo>
                  <a:pt x="3194263" y="2558844"/>
                </a:lnTo>
                <a:lnTo>
                  <a:pt x="3219693" y="2517928"/>
                </a:lnTo>
                <a:lnTo>
                  <a:pt x="3243340" y="2476550"/>
                </a:lnTo>
                <a:lnTo>
                  <a:pt x="3265256" y="2434804"/>
                </a:lnTo>
                <a:lnTo>
                  <a:pt x="3285492" y="2392782"/>
                </a:lnTo>
                <a:lnTo>
                  <a:pt x="3304101" y="2350577"/>
                </a:lnTo>
                <a:lnTo>
                  <a:pt x="3321134" y="2308281"/>
                </a:lnTo>
                <a:lnTo>
                  <a:pt x="3336643" y="2265988"/>
                </a:lnTo>
                <a:lnTo>
                  <a:pt x="3350679" y="2223791"/>
                </a:lnTo>
                <a:lnTo>
                  <a:pt x="3363295" y="2181781"/>
                </a:lnTo>
                <a:lnTo>
                  <a:pt x="3374542" y="2140052"/>
                </a:lnTo>
                <a:lnTo>
                  <a:pt x="3384473" y="2098697"/>
                </a:lnTo>
                <a:lnTo>
                  <a:pt x="3393138" y="2057809"/>
                </a:lnTo>
                <a:lnTo>
                  <a:pt x="3400590" y="2017480"/>
                </a:lnTo>
                <a:lnTo>
                  <a:pt x="3406880" y="1977802"/>
                </a:lnTo>
                <a:lnTo>
                  <a:pt x="3412061" y="1938870"/>
                </a:lnTo>
                <a:lnTo>
                  <a:pt x="3416183" y="1900776"/>
                </a:lnTo>
                <a:lnTo>
                  <a:pt x="3419893" y="1853691"/>
                </a:lnTo>
                <a:lnTo>
                  <a:pt x="3419930" y="1853057"/>
                </a:lnTo>
                <a:close/>
              </a:path>
              <a:path w="3423284" h="3042920">
                <a:moveTo>
                  <a:pt x="3334422" y="1626733"/>
                </a:moveTo>
                <a:lnTo>
                  <a:pt x="2567352" y="1626733"/>
                </a:lnTo>
                <a:lnTo>
                  <a:pt x="3134304" y="1853691"/>
                </a:lnTo>
                <a:lnTo>
                  <a:pt x="3134304" y="1853057"/>
                </a:lnTo>
                <a:lnTo>
                  <a:pt x="3419930" y="1853057"/>
                </a:lnTo>
                <a:lnTo>
                  <a:pt x="3421461" y="1827471"/>
                </a:lnTo>
                <a:lnTo>
                  <a:pt x="3422639" y="1794694"/>
                </a:lnTo>
                <a:lnTo>
                  <a:pt x="3422720" y="1792446"/>
                </a:lnTo>
                <a:lnTo>
                  <a:pt x="3423121" y="1759185"/>
                </a:lnTo>
                <a:lnTo>
                  <a:pt x="3423128" y="1758630"/>
                </a:lnTo>
                <a:lnTo>
                  <a:pt x="3416711" y="1716455"/>
                </a:lnTo>
                <a:lnTo>
                  <a:pt x="3398534" y="1678789"/>
                </a:lnTo>
                <a:lnTo>
                  <a:pt x="3370210" y="1647910"/>
                </a:lnTo>
                <a:lnTo>
                  <a:pt x="3334422" y="1626733"/>
                </a:lnTo>
                <a:close/>
              </a:path>
              <a:path w="3423284" h="3042920">
                <a:moveTo>
                  <a:pt x="1521404" y="0"/>
                </a:moveTo>
                <a:lnTo>
                  <a:pt x="1521404" y="760488"/>
                </a:lnTo>
                <a:lnTo>
                  <a:pt x="2282094" y="760488"/>
                </a:lnTo>
                <a:lnTo>
                  <a:pt x="15214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24">
            <a:extLst>
              <a:ext uri="{FF2B5EF4-FFF2-40B4-BE49-F238E27FC236}">
                <a16:creationId xmlns:a16="http://schemas.microsoft.com/office/drawing/2014/main" id="{6C08B902-EB5C-2AF3-056C-E3A862E19AA0}"/>
              </a:ext>
            </a:extLst>
          </p:cNvPr>
          <p:cNvSpPr txBox="1"/>
          <p:nvPr/>
        </p:nvSpPr>
        <p:spPr>
          <a:xfrm>
            <a:off x="4455488" y="571500"/>
            <a:ext cx="9377023" cy="7675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300"/>
              </a:lnSpc>
              <a:spcBef>
                <a:spcPct val="0"/>
              </a:spcBef>
            </a:pPr>
            <a:r>
              <a:rPr lang="en-US" sz="4500" b="1" dirty="0" err="1">
                <a:solidFill>
                  <a:schemeClr val="bg1"/>
                </a:solidFill>
                <a:latin typeface="Poppins" panose="00000500000000000000" pitchFamily="2" charset="0"/>
                <a:ea typeface="Open Sans Extra Bold"/>
                <a:cs typeface="Poppins" panose="00000500000000000000" pitchFamily="2" charset="0"/>
                <a:sym typeface="Open Sans Extra Bold"/>
              </a:rPr>
              <a:t>Keamanan</a:t>
            </a:r>
            <a:r>
              <a:rPr lang="en-US" sz="4500" b="1" dirty="0">
                <a:solidFill>
                  <a:schemeClr val="bg1"/>
                </a:solidFill>
                <a:latin typeface="Poppins" panose="00000500000000000000" pitchFamily="2" charset="0"/>
                <a:ea typeface="Open Sans Extra Bold"/>
                <a:cs typeface="Poppins" panose="00000500000000000000" pitchFamily="2" charset="0"/>
                <a:sym typeface="Open Sans Extra Bold"/>
              </a:rPr>
              <a:t> Data dan </a:t>
            </a:r>
            <a:r>
              <a:rPr lang="en-US" sz="4500" b="1" dirty="0" err="1">
                <a:solidFill>
                  <a:schemeClr val="bg1"/>
                </a:solidFill>
                <a:latin typeface="Poppins" panose="00000500000000000000" pitchFamily="2" charset="0"/>
                <a:ea typeface="Open Sans Extra Bold"/>
                <a:cs typeface="Poppins" panose="00000500000000000000" pitchFamily="2" charset="0"/>
                <a:sym typeface="Open Sans Extra Bold"/>
              </a:rPr>
              <a:t>Informasi</a:t>
            </a:r>
            <a:endParaRPr lang="en-US" sz="4500" b="1" dirty="0">
              <a:solidFill>
                <a:schemeClr val="bg1"/>
              </a:solidFill>
              <a:latin typeface="Poppins" panose="00000500000000000000" pitchFamily="2" charset="0"/>
              <a:ea typeface="Open Sans Extra Bold"/>
              <a:cs typeface="Poppins" panose="00000500000000000000" pitchFamily="2" charset="0"/>
              <a:sym typeface="Open Sans Extra Bold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CC0A85-C6A1-DD5B-658D-63A321098313}"/>
              </a:ext>
            </a:extLst>
          </p:cNvPr>
          <p:cNvSpPr txBox="1"/>
          <p:nvPr/>
        </p:nvSpPr>
        <p:spPr>
          <a:xfrm>
            <a:off x="762000" y="2400300"/>
            <a:ext cx="11277600" cy="613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340">
              <a:lnSpc>
                <a:spcPct val="107000"/>
              </a:lnSpc>
            </a:pP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Keamanan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data dan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informasi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adalah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 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tindakan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untuk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melindungi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data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dari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akses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,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penggunaan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,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atau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penghancuran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yang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tidak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sah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. 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Tujuannya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adalah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untuk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menjaga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kerahasiaan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,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integritas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, dan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ketersediaan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data. </a:t>
            </a:r>
          </a:p>
          <a:p>
            <a:pPr marL="180340">
              <a:lnSpc>
                <a:spcPct val="107000"/>
              </a:lnSpc>
            </a:pPr>
            <a:endParaRPr lang="en-ID" sz="2300" kern="100" dirty="0">
              <a:solidFill>
                <a:schemeClr val="bg1"/>
              </a:solidFill>
              <a:effectLst/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pPr marL="180340">
              <a:lnSpc>
                <a:spcPct val="107000"/>
              </a:lnSpc>
            </a:pP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Keamanan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data dan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informasi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penting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karena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: </a:t>
            </a:r>
          </a:p>
          <a:p>
            <a:pPr marL="52324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Menjaga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kerahasiaan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informasi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pribadi</a:t>
            </a:r>
            <a:endParaRPr lang="en-ID" sz="2300" kern="100" dirty="0">
              <a:solidFill>
                <a:schemeClr val="bg1"/>
              </a:solidFill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pPr marL="52324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Mencegah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kebocoran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data yang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dapat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berakibat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pada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kerugian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finansial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,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kerusakan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reputasi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, dan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tindakan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k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riminal</a:t>
            </a:r>
            <a:endParaRPr lang="en-ID" sz="2300" kern="100" dirty="0">
              <a:solidFill>
                <a:schemeClr val="bg1"/>
              </a:solidFill>
              <a:effectLst/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pPr marL="52324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ID" sz="2300" kern="100" dirty="0">
              <a:solidFill>
                <a:schemeClr val="bg1"/>
              </a:solidFill>
              <a:effectLst/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pPr marL="180340">
              <a:lnSpc>
                <a:spcPct val="107000"/>
              </a:lnSpc>
            </a:pP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Cara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menjaga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keamanan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data dan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informasi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: </a:t>
            </a:r>
          </a:p>
          <a:p>
            <a:pPr marL="52324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Menjaga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keamanan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fisik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perangkat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keras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dan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perangkat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penyimpanan</a:t>
            </a:r>
            <a:endParaRPr lang="en-ID" sz="2300" kern="100" dirty="0">
              <a:solidFill>
                <a:schemeClr val="bg1"/>
              </a:solidFill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pPr marL="52324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Menggunakan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kontrol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administrasi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dan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akses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(</a:t>
            </a:r>
            <a:r>
              <a:rPr lang="en-ID" sz="2300" i="1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User Login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)</a:t>
            </a:r>
            <a:endParaRPr lang="en-ID" sz="2300" kern="100" dirty="0">
              <a:solidFill>
                <a:schemeClr val="bg1"/>
              </a:solidFill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pPr marL="52324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Menjaga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i="1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email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dan </a:t>
            </a:r>
            <a:r>
              <a:rPr lang="en-ID" sz="2300" i="1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password </a:t>
            </a:r>
            <a:r>
              <a:rPr lang="en-ID" sz="2300" kern="100" dirty="0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agar </a:t>
            </a:r>
            <a:r>
              <a:rPr lang="en-ID" sz="2300" kern="100" dirty="0" err="1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tidak</a:t>
            </a:r>
            <a:r>
              <a:rPr lang="en-ID" sz="2300" kern="100" dirty="0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diberikan</a:t>
            </a:r>
            <a:r>
              <a:rPr lang="en-ID" sz="2300" kern="100" dirty="0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kepada</a:t>
            </a:r>
            <a:r>
              <a:rPr lang="en-ID" sz="2300" kern="100" dirty="0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orang lain yang </a:t>
            </a:r>
            <a:r>
              <a:rPr lang="en-ID" sz="2300" kern="100" dirty="0" err="1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tidak</a:t>
            </a:r>
            <a:r>
              <a:rPr lang="en-ID" sz="2300" kern="100" dirty="0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memiliki</a:t>
            </a:r>
            <a:r>
              <a:rPr lang="en-ID" sz="2300" kern="100" dirty="0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akses</a:t>
            </a:r>
            <a:r>
              <a:rPr lang="en-ID" sz="2300" kern="100" dirty="0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atau</a:t>
            </a:r>
            <a:r>
              <a:rPr lang="en-ID" sz="2300" kern="100" dirty="0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kewenangan</a:t>
            </a:r>
            <a:endParaRPr lang="en-ID" sz="2300" i="1" kern="100" dirty="0">
              <a:solidFill>
                <a:schemeClr val="bg1"/>
              </a:solidFill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pPr marL="52324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Melakukan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pencadangan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data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secara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mandiri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pada </a:t>
            </a:r>
            <a:r>
              <a:rPr lang="en-ID" sz="2300" kern="1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perangkat</a:t>
            </a:r>
            <a:r>
              <a:rPr lang="en-ID" sz="2300" kern="1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masing-masing</a:t>
            </a:r>
            <a:endParaRPr lang="en-ID" sz="2300" kern="100" dirty="0">
              <a:solidFill>
                <a:schemeClr val="bg1"/>
              </a:solidFill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63" y="4762"/>
            <a:ext cx="18283555" cy="10282555"/>
          </a:xfrm>
          <a:custGeom>
            <a:avLst/>
            <a:gdLst/>
            <a:ahLst/>
            <a:cxnLst/>
            <a:rect l="l" t="t" r="r" b="b"/>
            <a:pathLst>
              <a:path w="18283555" h="10282555">
                <a:moveTo>
                  <a:pt x="18283236" y="0"/>
                </a:moveTo>
                <a:lnTo>
                  <a:pt x="0" y="0"/>
                </a:lnTo>
                <a:lnTo>
                  <a:pt x="0" y="10282237"/>
                </a:lnTo>
                <a:lnTo>
                  <a:pt x="18283236" y="10282237"/>
                </a:lnTo>
                <a:lnTo>
                  <a:pt x="18283236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63" y="4762"/>
            <a:ext cx="18283555" cy="10282555"/>
          </a:xfrm>
          <a:custGeom>
            <a:avLst/>
            <a:gdLst/>
            <a:ahLst/>
            <a:cxnLst/>
            <a:rect l="l" t="t" r="r" b="b"/>
            <a:pathLst>
              <a:path w="18283555" h="10282555">
                <a:moveTo>
                  <a:pt x="18283236" y="0"/>
                </a:moveTo>
                <a:lnTo>
                  <a:pt x="0" y="0"/>
                </a:lnTo>
                <a:lnTo>
                  <a:pt x="0" y="10282237"/>
                </a:lnTo>
              </a:path>
            </a:pathLst>
          </a:custGeom>
          <a:ln w="25400">
            <a:solidFill>
              <a:srgbClr val="548E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14400" y="2085975"/>
            <a:ext cx="8229600" cy="6762750"/>
          </a:xfrm>
          <a:custGeom>
            <a:avLst/>
            <a:gdLst/>
            <a:ahLst/>
            <a:cxnLst/>
            <a:rect l="l" t="t" r="r" b="b"/>
            <a:pathLst>
              <a:path w="8229600" h="6762750">
                <a:moveTo>
                  <a:pt x="7102475" y="0"/>
                </a:moveTo>
                <a:lnTo>
                  <a:pt x="1127125" y="0"/>
                </a:lnTo>
                <a:lnTo>
                  <a:pt x="1079484" y="988"/>
                </a:lnTo>
                <a:lnTo>
                  <a:pt x="1032348" y="3929"/>
                </a:lnTo>
                <a:lnTo>
                  <a:pt x="985753" y="8783"/>
                </a:lnTo>
                <a:lnTo>
                  <a:pt x="939741" y="15509"/>
                </a:lnTo>
                <a:lnTo>
                  <a:pt x="894350" y="24071"/>
                </a:lnTo>
                <a:lnTo>
                  <a:pt x="849619" y="34427"/>
                </a:lnTo>
                <a:lnTo>
                  <a:pt x="805587" y="46539"/>
                </a:lnTo>
                <a:lnTo>
                  <a:pt x="762294" y="60369"/>
                </a:lnTo>
                <a:lnTo>
                  <a:pt x="719778" y="75876"/>
                </a:lnTo>
                <a:lnTo>
                  <a:pt x="678079" y="93022"/>
                </a:lnTo>
                <a:lnTo>
                  <a:pt x="637235" y="111767"/>
                </a:lnTo>
                <a:lnTo>
                  <a:pt x="597287" y="132073"/>
                </a:lnTo>
                <a:lnTo>
                  <a:pt x="558273" y="153900"/>
                </a:lnTo>
                <a:lnTo>
                  <a:pt x="520232" y="177209"/>
                </a:lnTo>
                <a:lnTo>
                  <a:pt x="483203" y="201961"/>
                </a:lnTo>
                <a:lnTo>
                  <a:pt x="447226" y="228117"/>
                </a:lnTo>
                <a:lnTo>
                  <a:pt x="412339" y="255637"/>
                </a:lnTo>
                <a:lnTo>
                  <a:pt x="378583" y="284483"/>
                </a:lnTo>
                <a:lnTo>
                  <a:pt x="345995" y="314616"/>
                </a:lnTo>
                <a:lnTo>
                  <a:pt x="314616" y="345995"/>
                </a:lnTo>
                <a:lnTo>
                  <a:pt x="284483" y="378583"/>
                </a:lnTo>
                <a:lnTo>
                  <a:pt x="255637" y="412339"/>
                </a:lnTo>
                <a:lnTo>
                  <a:pt x="228117" y="447226"/>
                </a:lnTo>
                <a:lnTo>
                  <a:pt x="201961" y="483203"/>
                </a:lnTo>
                <a:lnTo>
                  <a:pt x="177209" y="520232"/>
                </a:lnTo>
                <a:lnTo>
                  <a:pt x="153900" y="558273"/>
                </a:lnTo>
                <a:lnTo>
                  <a:pt x="132073" y="597287"/>
                </a:lnTo>
                <a:lnTo>
                  <a:pt x="111767" y="637235"/>
                </a:lnTo>
                <a:lnTo>
                  <a:pt x="93022" y="678079"/>
                </a:lnTo>
                <a:lnTo>
                  <a:pt x="75876" y="719778"/>
                </a:lnTo>
                <a:lnTo>
                  <a:pt x="60369" y="762294"/>
                </a:lnTo>
                <a:lnTo>
                  <a:pt x="46539" y="805587"/>
                </a:lnTo>
                <a:lnTo>
                  <a:pt x="34427" y="849619"/>
                </a:lnTo>
                <a:lnTo>
                  <a:pt x="24071" y="894350"/>
                </a:lnTo>
                <a:lnTo>
                  <a:pt x="15509" y="939741"/>
                </a:lnTo>
                <a:lnTo>
                  <a:pt x="8783" y="985753"/>
                </a:lnTo>
                <a:lnTo>
                  <a:pt x="3929" y="1032348"/>
                </a:lnTo>
                <a:lnTo>
                  <a:pt x="988" y="1079484"/>
                </a:lnTo>
                <a:lnTo>
                  <a:pt x="0" y="1127125"/>
                </a:lnTo>
                <a:lnTo>
                  <a:pt x="0" y="5635625"/>
                </a:lnTo>
                <a:lnTo>
                  <a:pt x="988" y="5683265"/>
                </a:lnTo>
                <a:lnTo>
                  <a:pt x="3929" y="5730401"/>
                </a:lnTo>
                <a:lnTo>
                  <a:pt x="8783" y="5776996"/>
                </a:lnTo>
                <a:lnTo>
                  <a:pt x="15509" y="5823008"/>
                </a:lnTo>
                <a:lnTo>
                  <a:pt x="24071" y="5868399"/>
                </a:lnTo>
                <a:lnTo>
                  <a:pt x="34427" y="5913130"/>
                </a:lnTo>
                <a:lnTo>
                  <a:pt x="46539" y="5957162"/>
                </a:lnTo>
                <a:lnTo>
                  <a:pt x="60369" y="6000455"/>
                </a:lnTo>
                <a:lnTo>
                  <a:pt x="75876" y="6042971"/>
                </a:lnTo>
                <a:lnTo>
                  <a:pt x="93022" y="6084670"/>
                </a:lnTo>
                <a:lnTo>
                  <a:pt x="111767" y="6125514"/>
                </a:lnTo>
                <a:lnTo>
                  <a:pt x="132073" y="6165462"/>
                </a:lnTo>
                <a:lnTo>
                  <a:pt x="153900" y="6204476"/>
                </a:lnTo>
                <a:lnTo>
                  <a:pt x="177209" y="6242517"/>
                </a:lnTo>
                <a:lnTo>
                  <a:pt x="201961" y="6279546"/>
                </a:lnTo>
                <a:lnTo>
                  <a:pt x="228117" y="6315523"/>
                </a:lnTo>
                <a:lnTo>
                  <a:pt x="255637" y="6350410"/>
                </a:lnTo>
                <a:lnTo>
                  <a:pt x="284483" y="6384166"/>
                </a:lnTo>
                <a:lnTo>
                  <a:pt x="314616" y="6416754"/>
                </a:lnTo>
                <a:lnTo>
                  <a:pt x="345995" y="6448133"/>
                </a:lnTo>
                <a:lnTo>
                  <a:pt x="378583" y="6478266"/>
                </a:lnTo>
                <a:lnTo>
                  <a:pt x="412339" y="6507112"/>
                </a:lnTo>
                <a:lnTo>
                  <a:pt x="447226" y="6534632"/>
                </a:lnTo>
                <a:lnTo>
                  <a:pt x="483203" y="6560788"/>
                </a:lnTo>
                <a:lnTo>
                  <a:pt x="520232" y="6585540"/>
                </a:lnTo>
                <a:lnTo>
                  <a:pt x="558273" y="6608849"/>
                </a:lnTo>
                <a:lnTo>
                  <a:pt x="597287" y="6630676"/>
                </a:lnTo>
                <a:lnTo>
                  <a:pt x="637235" y="6650982"/>
                </a:lnTo>
                <a:lnTo>
                  <a:pt x="678079" y="6669727"/>
                </a:lnTo>
                <a:lnTo>
                  <a:pt x="719778" y="6686873"/>
                </a:lnTo>
                <a:lnTo>
                  <a:pt x="762294" y="6702380"/>
                </a:lnTo>
                <a:lnTo>
                  <a:pt x="805587" y="6716210"/>
                </a:lnTo>
                <a:lnTo>
                  <a:pt x="849619" y="6728322"/>
                </a:lnTo>
                <a:lnTo>
                  <a:pt x="894350" y="6738678"/>
                </a:lnTo>
                <a:lnTo>
                  <a:pt x="939741" y="6747240"/>
                </a:lnTo>
                <a:lnTo>
                  <a:pt x="985753" y="6753966"/>
                </a:lnTo>
                <a:lnTo>
                  <a:pt x="1032348" y="6758820"/>
                </a:lnTo>
                <a:lnTo>
                  <a:pt x="1079484" y="6761761"/>
                </a:lnTo>
                <a:lnTo>
                  <a:pt x="1127125" y="6762750"/>
                </a:lnTo>
                <a:lnTo>
                  <a:pt x="7102475" y="6762750"/>
                </a:lnTo>
                <a:lnTo>
                  <a:pt x="7150115" y="6761761"/>
                </a:lnTo>
                <a:lnTo>
                  <a:pt x="7197251" y="6758820"/>
                </a:lnTo>
                <a:lnTo>
                  <a:pt x="7243846" y="6753966"/>
                </a:lnTo>
                <a:lnTo>
                  <a:pt x="7289858" y="6747240"/>
                </a:lnTo>
                <a:lnTo>
                  <a:pt x="7335249" y="6738678"/>
                </a:lnTo>
                <a:lnTo>
                  <a:pt x="7379980" y="6728322"/>
                </a:lnTo>
                <a:lnTo>
                  <a:pt x="7424012" y="6716210"/>
                </a:lnTo>
                <a:lnTo>
                  <a:pt x="7467305" y="6702380"/>
                </a:lnTo>
                <a:lnTo>
                  <a:pt x="7509821" y="6686873"/>
                </a:lnTo>
                <a:lnTo>
                  <a:pt x="7551520" y="6669727"/>
                </a:lnTo>
                <a:lnTo>
                  <a:pt x="7592364" y="6650982"/>
                </a:lnTo>
                <a:lnTo>
                  <a:pt x="7632312" y="6630676"/>
                </a:lnTo>
                <a:lnTo>
                  <a:pt x="7671326" y="6608849"/>
                </a:lnTo>
                <a:lnTo>
                  <a:pt x="7709367" y="6585540"/>
                </a:lnTo>
                <a:lnTo>
                  <a:pt x="7746396" y="6560788"/>
                </a:lnTo>
                <a:lnTo>
                  <a:pt x="7782373" y="6534632"/>
                </a:lnTo>
                <a:lnTo>
                  <a:pt x="7817260" y="6507112"/>
                </a:lnTo>
                <a:lnTo>
                  <a:pt x="7851016" y="6478266"/>
                </a:lnTo>
                <a:lnTo>
                  <a:pt x="7883604" y="6448133"/>
                </a:lnTo>
                <a:lnTo>
                  <a:pt x="7914983" y="6416754"/>
                </a:lnTo>
                <a:lnTo>
                  <a:pt x="7945116" y="6384166"/>
                </a:lnTo>
                <a:lnTo>
                  <a:pt x="7973962" y="6350410"/>
                </a:lnTo>
                <a:lnTo>
                  <a:pt x="8001482" y="6315523"/>
                </a:lnTo>
                <a:lnTo>
                  <a:pt x="8027638" y="6279546"/>
                </a:lnTo>
                <a:lnTo>
                  <a:pt x="8052390" y="6242517"/>
                </a:lnTo>
                <a:lnTo>
                  <a:pt x="8075699" y="6204476"/>
                </a:lnTo>
                <a:lnTo>
                  <a:pt x="8097526" y="6165462"/>
                </a:lnTo>
                <a:lnTo>
                  <a:pt x="8117832" y="6125514"/>
                </a:lnTo>
                <a:lnTo>
                  <a:pt x="8136577" y="6084670"/>
                </a:lnTo>
                <a:lnTo>
                  <a:pt x="8153723" y="6042971"/>
                </a:lnTo>
                <a:lnTo>
                  <a:pt x="8169230" y="6000455"/>
                </a:lnTo>
                <a:lnTo>
                  <a:pt x="8183060" y="5957162"/>
                </a:lnTo>
                <a:lnTo>
                  <a:pt x="8195172" y="5913130"/>
                </a:lnTo>
                <a:lnTo>
                  <a:pt x="8205528" y="5868399"/>
                </a:lnTo>
                <a:lnTo>
                  <a:pt x="8214090" y="5823008"/>
                </a:lnTo>
                <a:lnTo>
                  <a:pt x="8220816" y="5776996"/>
                </a:lnTo>
                <a:lnTo>
                  <a:pt x="8225670" y="5730401"/>
                </a:lnTo>
                <a:lnTo>
                  <a:pt x="8228611" y="5683265"/>
                </a:lnTo>
                <a:lnTo>
                  <a:pt x="8229600" y="5635625"/>
                </a:lnTo>
                <a:lnTo>
                  <a:pt x="8229600" y="1127125"/>
                </a:lnTo>
                <a:lnTo>
                  <a:pt x="8228611" y="1079484"/>
                </a:lnTo>
                <a:lnTo>
                  <a:pt x="8225670" y="1032348"/>
                </a:lnTo>
                <a:lnTo>
                  <a:pt x="8220816" y="985753"/>
                </a:lnTo>
                <a:lnTo>
                  <a:pt x="8214090" y="939741"/>
                </a:lnTo>
                <a:lnTo>
                  <a:pt x="8205528" y="894350"/>
                </a:lnTo>
                <a:lnTo>
                  <a:pt x="8195172" y="849619"/>
                </a:lnTo>
                <a:lnTo>
                  <a:pt x="8183060" y="805587"/>
                </a:lnTo>
                <a:lnTo>
                  <a:pt x="8169230" y="762294"/>
                </a:lnTo>
                <a:lnTo>
                  <a:pt x="8153723" y="719778"/>
                </a:lnTo>
                <a:lnTo>
                  <a:pt x="8136577" y="678079"/>
                </a:lnTo>
                <a:lnTo>
                  <a:pt x="8117832" y="637235"/>
                </a:lnTo>
                <a:lnTo>
                  <a:pt x="8097526" y="597287"/>
                </a:lnTo>
                <a:lnTo>
                  <a:pt x="8075699" y="558273"/>
                </a:lnTo>
                <a:lnTo>
                  <a:pt x="8052390" y="520232"/>
                </a:lnTo>
                <a:lnTo>
                  <a:pt x="8027638" y="483203"/>
                </a:lnTo>
                <a:lnTo>
                  <a:pt x="8001482" y="447226"/>
                </a:lnTo>
                <a:lnTo>
                  <a:pt x="7973962" y="412339"/>
                </a:lnTo>
                <a:lnTo>
                  <a:pt x="7945116" y="378583"/>
                </a:lnTo>
                <a:lnTo>
                  <a:pt x="7914983" y="345995"/>
                </a:lnTo>
                <a:lnTo>
                  <a:pt x="7883604" y="314616"/>
                </a:lnTo>
                <a:lnTo>
                  <a:pt x="7851016" y="284483"/>
                </a:lnTo>
                <a:lnTo>
                  <a:pt x="7817260" y="255637"/>
                </a:lnTo>
                <a:lnTo>
                  <a:pt x="7782373" y="228117"/>
                </a:lnTo>
                <a:lnTo>
                  <a:pt x="7746396" y="201961"/>
                </a:lnTo>
                <a:lnTo>
                  <a:pt x="7709367" y="177209"/>
                </a:lnTo>
                <a:lnTo>
                  <a:pt x="7671326" y="153900"/>
                </a:lnTo>
                <a:lnTo>
                  <a:pt x="7632312" y="132073"/>
                </a:lnTo>
                <a:lnTo>
                  <a:pt x="7592364" y="111767"/>
                </a:lnTo>
                <a:lnTo>
                  <a:pt x="7551520" y="93022"/>
                </a:lnTo>
                <a:lnTo>
                  <a:pt x="7509821" y="75876"/>
                </a:lnTo>
                <a:lnTo>
                  <a:pt x="7467305" y="60369"/>
                </a:lnTo>
                <a:lnTo>
                  <a:pt x="7424012" y="46539"/>
                </a:lnTo>
                <a:lnTo>
                  <a:pt x="7379980" y="34427"/>
                </a:lnTo>
                <a:lnTo>
                  <a:pt x="7335249" y="24071"/>
                </a:lnTo>
                <a:lnTo>
                  <a:pt x="7289858" y="15509"/>
                </a:lnTo>
                <a:lnTo>
                  <a:pt x="7243846" y="8783"/>
                </a:lnTo>
                <a:lnTo>
                  <a:pt x="7197251" y="3929"/>
                </a:lnTo>
                <a:lnTo>
                  <a:pt x="7150115" y="988"/>
                </a:lnTo>
                <a:lnTo>
                  <a:pt x="7102475" y="0"/>
                </a:lnTo>
                <a:close/>
              </a:path>
            </a:pathLst>
          </a:custGeom>
          <a:solidFill>
            <a:srgbClr val="BEBEBE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9553575" y="1439799"/>
            <a:ext cx="2084705" cy="1412875"/>
            <a:chOff x="9553575" y="1439799"/>
            <a:chExt cx="2084705" cy="141287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53575" y="1457325"/>
              <a:ext cx="2033651" cy="139534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53600" y="1657350"/>
              <a:ext cx="1638300" cy="100012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1168125" y="1452499"/>
              <a:ext cx="457200" cy="409575"/>
            </a:xfrm>
            <a:custGeom>
              <a:avLst/>
              <a:gdLst/>
              <a:ahLst/>
              <a:cxnLst/>
              <a:rect l="l" t="t" r="r" b="b"/>
              <a:pathLst>
                <a:path w="457200" h="409575">
                  <a:moveTo>
                    <a:pt x="388874" y="0"/>
                  </a:moveTo>
                  <a:lnTo>
                    <a:pt x="68199" y="0"/>
                  </a:lnTo>
                  <a:lnTo>
                    <a:pt x="41630" y="5371"/>
                  </a:lnTo>
                  <a:lnTo>
                    <a:pt x="19954" y="20018"/>
                  </a:lnTo>
                  <a:lnTo>
                    <a:pt x="5351" y="41737"/>
                  </a:lnTo>
                  <a:lnTo>
                    <a:pt x="0" y="68325"/>
                  </a:lnTo>
                  <a:lnTo>
                    <a:pt x="0" y="341375"/>
                  </a:lnTo>
                  <a:lnTo>
                    <a:pt x="5351" y="367944"/>
                  </a:lnTo>
                  <a:lnTo>
                    <a:pt x="19954" y="389620"/>
                  </a:lnTo>
                  <a:lnTo>
                    <a:pt x="41630" y="404223"/>
                  </a:lnTo>
                  <a:lnTo>
                    <a:pt x="68199" y="409575"/>
                  </a:lnTo>
                  <a:lnTo>
                    <a:pt x="388874" y="409575"/>
                  </a:lnTo>
                  <a:lnTo>
                    <a:pt x="415462" y="404223"/>
                  </a:lnTo>
                  <a:lnTo>
                    <a:pt x="437181" y="389620"/>
                  </a:lnTo>
                  <a:lnTo>
                    <a:pt x="451828" y="367944"/>
                  </a:lnTo>
                  <a:lnTo>
                    <a:pt x="457200" y="341375"/>
                  </a:lnTo>
                  <a:lnTo>
                    <a:pt x="457200" y="68325"/>
                  </a:lnTo>
                  <a:lnTo>
                    <a:pt x="451828" y="41737"/>
                  </a:lnTo>
                  <a:lnTo>
                    <a:pt x="437181" y="20018"/>
                  </a:lnTo>
                  <a:lnTo>
                    <a:pt x="415462" y="5371"/>
                  </a:lnTo>
                  <a:lnTo>
                    <a:pt x="38887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168125" y="1452499"/>
              <a:ext cx="457200" cy="409575"/>
            </a:xfrm>
            <a:custGeom>
              <a:avLst/>
              <a:gdLst/>
              <a:ahLst/>
              <a:cxnLst/>
              <a:rect l="l" t="t" r="r" b="b"/>
              <a:pathLst>
                <a:path w="457200" h="409575">
                  <a:moveTo>
                    <a:pt x="0" y="68325"/>
                  </a:moveTo>
                  <a:lnTo>
                    <a:pt x="5351" y="41737"/>
                  </a:lnTo>
                  <a:lnTo>
                    <a:pt x="19954" y="20018"/>
                  </a:lnTo>
                  <a:lnTo>
                    <a:pt x="41630" y="5371"/>
                  </a:lnTo>
                  <a:lnTo>
                    <a:pt x="68199" y="0"/>
                  </a:lnTo>
                  <a:lnTo>
                    <a:pt x="388874" y="0"/>
                  </a:lnTo>
                  <a:lnTo>
                    <a:pt x="415462" y="5371"/>
                  </a:lnTo>
                  <a:lnTo>
                    <a:pt x="437181" y="20018"/>
                  </a:lnTo>
                  <a:lnTo>
                    <a:pt x="451828" y="41737"/>
                  </a:lnTo>
                  <a:lnTo>
                    <a:pt x="457200" y="68325"/>
                  </a:lnTo>
                  <a:lnTo>
                    <a:pt x="457200" y="341375"/>
                  </a:lnTo>
                  <a:lnTo>
                    <a:pt x="451828" y="367944"/>
                  </a:lnTo>
                  <a:lnTo>
                    <a:pt x="437181" y="389620"/>
                  </a:lnTo>
                  <a:lnTo>
                    <a:pt x="415462" y="404223"/>
                  </a:lnTo>
                  <a:lnTo>
                    <a:pt x="388874" y="409575"/>
                  </a:lnTo>
                  <a:lnTo>
                    <a:pt x="68199" y="409575"/>
                  </a:lnTo>
                  <a:lnTo>
                    <a:pt x="41630" y="404223"/>
                  </a:lnTo>
                  <a:lnTo>
                    <a:pt x="19954" y="389620"/>
                  </a:lnTo>
                  <a:lnTo>
                    <a:pt x="5351" y="367944"/>
                  </a:lnTo>
                  <a:lnTo>
                    <a:pt x="0" y="341375"/>
                  </a:lnTo>
                  <a:lnTo>
                    <a:pt x="0" y="6832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1272139" y="1484947"/>
            <a:ext cx="2476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1a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1801475" y="1439799"/>
            <a:ext cx="3151505" cy="3889375"/>
            <a:chOff x="11801475" y="1439799"/>
            <a:chExt cx="3151505" cy="3889375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801475" y="1457198"/>
              <a:ext cx="3100451" cy="387197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01500" y="1657350"/>
              <a:ext cx="2705100" cy="347662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4473301" y="1452499"/>
              <a:ext cx="466725" cy="409575"/>
            </a:xfrm>
            <a:custGeom>
              <a:avLst/>
              <a:gdLst/>
              <a:ahLst/>
              <a:cxnLst/>
              <a:rect l="l" t="t" r="r" b="b"/>
              <a:pathLst>
                <a:path w="466725" h="409575">
                  <a:moveTo>
                    <a:pt x="398398" y="0"/>
                  </a:moveTo>
                  <a:lnTo>
                    <a:pt x="68198" y="0"/>
                  </a:lnTo>
                  <a:lnTo>
                    <a:pt x="41630" y="5371"/>
                  </a:lnTo>
                  <a:lnTo>
                    <a:pt x="19954" y="20018"/>
                  </a:lnTo>
                  <a:lnTo>
                    <a:pt x="5351" y="41737"/>
                  </a:lnTo>
                  <a:lnTo>
                    <a:pt x="0" y="68325"/>
                  </a:lnTo>
                  <a:lnTo>
                    <a:pt x="0" y="341375"/>
                  </a:lnTo>
                  <a:lnTo>
                    <a:pt x="5351" y="367944"/>
                  </a:lnTo>
                  <a:lnTo>
                    <a:pt x="19954" y="389620"/>
                  </a:lnTo>
                  <a:lnTo>
                    <a:pt x="41630" y="404223"/>
                  </a:lnTo>
                  <a:lnTo>
                    <a:pt x="68198" y="409575"/>
                  </a:lnTo>
                  <a:lnTo>
                    <a:pt x="398398" y="409575"/>
                  </a:lnTo>
                  <a:lnTo>
                    <a:pt x="424987" y="404223"/>
                  </a:lnTo>
                  <a:lnTo>
                    <a:pt x="446706" y="389620"/>
                  </a:lnTo>
                  <a:lnTo>
                    <a:pt x="461353" y="367944"/>
                  </a:lnTo>
                  <a:lnTo>
                    <a:pt x="466725" y="341375"/>
                  </a:lnTo>
                  <a:lnTo>
                    <a:pt x="466725" y="68325"/>
                  </a:lnTo>
                  <a:lnTo>
                    <a:pt x="461353" y="41737"/>
                  </a:lnTo>
                  <a:lnTo>
                    <a:pt x="446706" y="20018"/>
                  </a:lnTo>
                  <a:lnTo>
                    <a:pt x="424987" y="5371"/>
                  </a:lnTo>
                  <a:lnTo>
                    <a:pt x="39839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4473301" y="1452499"/>
              <a:ext cx="466725" cy="409575"/>
            </a:xfrm>
            <a:custGeom>
              <a:avLst/>
              <a:gdLst/>
              <a:ahLst/>
              <a:cxnLst/>
              <a:rect l="l" t="t" r="r" b="b"/>
              <a:pathLst>
                <a:path w="466725" h="409575">
                  <a:moveTo>
                    <a:pt x="0" y="68325"/>
                  </a:moveTo>
                  <a:lnTo>
                    <a:pt x="5351" y="41737"/>
                  </a:lnTo>
                  <a:lnTo>
                    <a:pt x="19954" y="20018"/>
                  </a:lnTo>
                  <a:lnTo>
                    <a:pt x="41630" y="5371"/>
                  </a:lnTo>
                  <a:lnTo>
                    <a:pt x="68198" y="0"/>
                  </a:lnTo>
                  <a:lnTo>
                    <a:pt x="398398" y="0"/>
                  </a:lnTo>
                  <a:lnTo>
                    <a:pt x="424987" y="5371"/>
                  </a:lnTo>
                  <a:lnTo>
                    <a:pt x="446706" y="20018"/>
                  </a:lnTo>
                  <a:lnTo>
                    <a:pt x="461353" y="41737"/>
                  </a:lnTo>
                  <a:lnTo>
                    <a:pt x="466725" y="68325"/>
                  </a:lnTo>
                  <a:lnTo>
                    <a:pt x="466725" y="341375"/>
                  </a:lnTo>
                  <a:lnTo>
                    <a:pt x="461353" y="367944"/>
                  </a:lnTo>
                  <a:lnTo>
                    <a:pt x="446706" y="389620"/>
                  </a:lnTo>
                  <a:lnTo>
                    <a:pt x="424987" y="404223"/>
                  </a:lnTo>
                  <a:lnTo>
                    <a:pt x="398398" y="409575"/>
                  </a:lnTo>
                  <a:lnTo>
                    <a:pt x="68198" y="409575"/>
                  </a:lnTo>
                  <a:lnTo>
                    <a:pt x="41630" y="404223"/>
                  </a:lnTo>
                  <a:lnTo>
                    <a:pt x="19954" y="389620"/>
                  </a:lnTo>
                  <a:lnTo>
                    <a:pt x="5351" y="367944"/>
                  </a:lnTo>
                  <a:lnTo>
                    <a:pt x="0" y="341375"/>
                  </a:lnTo>
                  <a:lnTo>
                    <a:pt x="0" y="6832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4579218" y="1484947"/>
            <a:ext cx="25907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1b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5116175" y="1439799"/>
            <a:ext cx="2529205" cy="3698875"/>
            <a:chOff x="15116175" y="1439799"/>
            <a:chExt cx="2529205" cy="3698875"/>
          </a:xfrm>
        </p:grpSpPr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116175" y="1457198"/>
              <a:ext cx="2528951" cy="368147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316200" y="1657350"/>
              <a:ext cx="2133600" cy="3286125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7226026" y="1452499"/>
              <a:ext cx="333375" cy="400050"/>
            </a:xfrm>
            <a:custGeom>
              <a:avLst/>
              <a:gdLst/>
              <a:ahLst/>
              <a:cxnLst/>
              <a:rect l="l" t="t" r="r" b="b"/>
              <a:pathLst>
                <a:path w="333375" h="400050">
                  <a:moveTo>
                    <a:pt x="277748" y="0"/>
                  </a:moveTo>
                  <a:lnTo>
                    <a:pt x="55498" y="0"/>
                  </a:lnTo>
                  <a:lnTo>
                    <a:pt x="33861" y="4369"/>
                  </a:lnTo>
                  <a:lnTo>
                    <a:pt x="16224" y="16287"/>
                  </a:lnTo>
                  <a:lnTo>
                    <a:pt x="4349" y="33968"/>
                  </a:lnTo>
                  <a:lnTo>
                    <a:pt x="0" y="55625"/>
                  </a:lnTo>
                  <a:lnTo>
                    <a:pt x="0" y="344550"/>
                  </a:lnTo>
                  <a:lnTo>
                    <a:pt x="4349" y="366188"/>
                  </a:lnTo>
                  <a:lnTo>
                    <a:pt x="16224" y="383825"/>
                  </a:lnTo>
                  <a:lnTo>
                    <a:pt x="33861" y="395700"/>
                  </a:lnTo>
                  <a:lnTo>
                    <a:pt x="55498" y="400050"/>
                  </a:lnTo>
                  <a:lnTo>
                    <a:pt x="277748" y="400050"/>
                  </a:lnTo>
                  <a:lnTo>
                    <a:pt x="299406" y="395700"/>
                  </a:lnTo>
                  <a:lnTo>
                    <a:pt x="317087" y="383825"/>
                  </a:lnTo>
                  <a:lnTo>
                    <a:pt x="329005" y="366188"/>
                  </a:lnTo>
                  <a:lnTo>
                    <a:pt x="333375" y="344550"/>
                  </a:lnTo>
                  <a:lnTo>
                    <a:pt x="333375" y="55625"/>
                  </a:lnTo>
                  <a:lnTo>
                    <a:pt x="329005" y="33968"/>
                  </a:lnTo>
                  <a:lnTo>
                    <a:pt x="317087" y="16287"/>
                  </a:lnTo>
                  <a:lnTo>
                    <a:pt x="299406" y="4369"/>
                  </a:lnTo>
                  <a:lnTo>
                    <a:pt x="2777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7226026" y="1452499"/>
              <a:ext cx="333375" cy="400050"/>
            </a:xfrm>
            <a:custGeom>
              <a:avLst/>
              <a:gdLst/>
              <a:ahLst/>
              <a:cxnLst/>
              <a:rect l="l" t="t" r="r" b="b"/>
              <a:pathLst>
                <a:path w="333375" h="400050">
                  <a:moveTo>
                    <a:pt x="0" y="55625"/>
                  </a:moveTo>
                  <a:lnTo>
                    <a:pt x="4349" y="33968"/>
                  </a:lnTo>
                  <a:lnTo>
                    <a:pt x="16224" y="16287"/>
                  </a:lnTo>
                  <a:lnTo>
                    <a:pt x="33861" y="4369"/>
                  </a:lnTo>
                  <a:lnTo>
                    <a:pt x="55498" y="0"/>
                  </a:lnTo>
                  <a:lnTo>
                    <a:pt x="277748" y="0"/>
                  </a:lnTo>
                  <a:lnTo>
                    <a:pt x="299406" y="4369"/>
                  </a:lnTo>
                  <a:lnTo>
                    <a:pt x="317087" y="16287"/>
                  </a:lnTo>
                  <a:lnTo>
                    <a:pt x="329005" y="33968"/>
                  </a:lnTo>
                  <a:lnTo>
                    <a:pt x="333375" y="55625"/>
                  </a:lnTo>
                  <a:lnTo>
                    <a:pt x="333375" y="344550"/>
                  </a:lnTo>
                  <a:lnTo>
                    <a:pt x="329005" y="366188"/>
                  </a:lnTo>
                  <a:lnTo>
                    <a:pt x="317087" y="383825"/>
                  </a:lnTo>
                  <a:lnTo>
                    <a:pt x="299406" y="395700"/>
                  </a:lnTo>
                  <a:lnTo>
                    <a:pt x="277748" y="400050"/>
                  </a:lnTo>
                  <a:lnTo>
                    <a:pt x="55498" y="400050"/>
                  </a:lnTo>
                  <a:lnTo>
                    <a:pt x="33861" y="395700"/>
                  </a:lnTo>
                  <a:lnTo>
                    <a:pt x="16224" y="383825"/>
                  </a:lnTo>
                  <a:lnTo>
                    <a:pt x="4349" y="366188"/>
                  </a:lnTo>
                  <a:lnTo>
                    <a:pt x="0" y="344550"/>
                  </a:lnTo>
                  <a:lnTo>
                    <a:pt x="0" y="5562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7323435" y="1481391"/>
            <a:ext cx="1416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9544050" y="5562600"/>
            <a:ext cx="8429625" cy="1962150"/>
            <a:chOff x="9544050" y="5562600"/>
            <a:chExt cx="8429625" cy="1962150"/>
          </a:xfrm>
        </p:grpSpPr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44050" y="5562600"/>
              <a:ext cx="8429625" cy="196215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753600" y="5772150"/>
              <a:ext cx="7829550" cy="1362075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7426051" y="5576950"/>
              <a:ext cx="333375" cy="400050"/>
            </a:xfrm>
            <a:custGeom>
              <a:avLst/>
              <a:gdLst/>
              <a:ahLst/>
              <a:cxnLst/>
              <a:rect l="l" t="t" r="r" b="b"/>
              <a:pathLst>
                <a:path w="333375" h="400050">
                  <a:moveTo>
                    <a:pt x="277748" y="0"/>
                  </a:moveTo>
                  <a:lnTo>
                    <a:pt x="55498" y="0"/>
                  </a:lnTo>
                  <a:lnTo>
                    <a:pt x="33861" y="4349"/>
                  </a:lnTo>
                  <a:lnTo>
                    <a:pt x="16224" y="16224"/>
                  </a:lnTo>
                  <a:lnTo>
                    <a:pt x="4349" y="33861"/>
                  </a:lnTo>
                  <a:lnTo>
                    <a:pt x="0" y="55499"/>
                  </a:lnTo>
                  <a:lnTo>
                    <a:pt x="0" y="344424"/>
                  </a:lnTo>
                  <a:lnTo>
                    <a:pt x="4349" y="366081"/>
                  </a:lnTo>
                  <a:lnTo>
                    <a:pt x="16224" y="383762"/>
                  </a:lnTo>
                  <a:lnTo>
                    <a:pt x="33861" y="395680"/>
                  </a:lnTo>
                  <a:lnTo>
                    <a:pt x="55498" y="400050"/>
                  </a:lnTo>
                  <a:lnTo>
                    <a:pt x="277748" y="400050"/>
                  </a:lnTo>
                  <a:lnTo>
                    <a:pt x="299406" y="395680"/>
                  </a:lnTo>
                  <a:lnTo>
                    <a:pt x="317087" y="383762"/>
                  </a:lnTo>
                  <a:lnTo>
                    <a:pt x="329005" y="366081"/>
                  </a:lnTo>
                  <a:lnTo>
                    <a:pt x="333375" y="344424"/>
                  </a:lnTo>
                  <a:lnTo>
                    <a:pt x="333375" y="55499"/>
                  </a:lnTo>
                  <a:lnTo>
                    <a:pt x="329005" y="33861"/>
                  </a:lnTo>
                  <a:lnTo>
                    <a:pt x="317087" y="16224"/>
                  </a:lnTo>
                  <a:lnTo>
                    <a:pt x="299406" y="4349"/>
                  </a:lnTo>
                  <a:lnTo>
                    <a:pt x="2777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7426051" y="5576950"/>
              <a:ext cx="333375" cy="400050"/>
            </a:xfrm>
            <a:custGeom>
              <a:avLst/>
              <a:gdLst/>
              <a:ahLst/>
              <a:cxnLst/>
              <a:rect l="l" t="t" r="r" b="b"/>
              <a:pathLst>
                <a:path w="333375" h="400050">
                  <a:moveTo>
                    <a:pt x="0" y="55499"/>
                  </a:moveTo>
                  <a:lnTo>
                    <a:pt x="4349" y="33861"/>
                  </a:lnTo>
                  <a:lnTo>
                    <a:pt x="16224" y="16224"/>
                  </a:lnTo>
                  <a:lnTo>
                    <a:pt x="33861" y="4349"/>
                  </a:lnTo>
                  <a:lnTo>
                    <a:pt x="55498" y="0"/>
                  </a:lnTo>
                  <a:lnTo>
                    <a:pt x="277748" y="0"/>
                  </a:lnTo>
                  <a:lnTo>
                    <a:pt x="299406" y="4349"/>
                  </a:lnTo>
                  <a:lnTo>
                    <a:pt x="317087" y="16224"/>
                  </a:lnTo>
                  <a:lnTo>
                    <a:pt x="329005" y="33861"/>
                  </a:lnTo>
                  <a:lnTo>
                    <a:pt x="333375" y="55499"/>
                  </a:lnTo>
                  <a:lnTo>
                    <a:pt x="333375" y="344424"/>
                  </a:lnTo>
                  <a:lnTo>
                    <a:pt x="329005" y="366081"/>
                  </a:lnTo>
                  <a:lnTo>
                    <a:pt x="317087" y="383762"/>
                  </a:lnTo>
                  <a:lnTo>
                    <a:pt x="299406" y="395680"/>
                  </a:lnTo>
                  <a:lnTo>
                    <a:pt x="277748" y="400050"/>
                  </a:lnTo>
                  <a:lnTo>
                    <a:pt x="55498" y="400050"/>
                  </a:lnTo>
                  <a:lnTo>
                    <a:pt x="33861" y="395680"/>
                  </a:lnTo>
                  <a:lnTo>
                    <a:pt x="16224" y="383762"/>
                  </a:lnTo>
                  <a:lnTo>
                    <a:pt x="4349" y="366081"/>
                  </a:lnTo>
                  <a:lnTo>
                    <a:pt x="0" y="344424"/>
                  </a:lnTo>
                  <a:lnTo>
                    <a:pt x="0" y="55499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7521301" y="5608256"/>
            <a:ext cx="1416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9753600" y="7507223"/>
            <a:ext cx="8075930" cy="1770380"/>
            <a:chOff x="9753600" y="7507223"/>
            <a:chExt cx="8075930" cy="1770380"/>
          </a:xfrm>
        </p:grpSpPr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753600" y="7724774"/>
              <a:ext cx="7829550" cy="1552575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7368901" y="7519923"/>
              <a:ext cx="447675" cy="409575"/>
            </a:xfrm>
            <a:custGeom>
              <a:avLst/>
              <a:gdLst/>
              <a:ahLst/>
              <a:cxnLst/>
              <a:rect l="l" t="t" r="r" b="b"/>
              <a:pathLst>
                <a:path w="447675" h="409575">
                  <a:moveTo>
                    <a:pt x="379348" y="0"/>
                  </a:moveTo>
                  <a:lnTo>
                    <a:pt x="68198" y="0"/>
                  </a:lnTo>
                  <a:lnTo>
                    <a:pt x="41630" y="5371"/>
                  </a:lnTo>
                  <a:lnTo>
                    <a:pt x="19954" y="20018"/>
                  </a:lnTo>
                  <a:lnTo>
                    <a:pt x="5351" y="41737"/>
                  </a:lnTo>
                  <a:lnTo>
                    <a:pt x="0" y="68325"/>
                  </a:lnTo>
                  <a:lnTo>
                    <a:pt x="0" y="341375"/>
                  </a:lnTo>
                  <a:lnTo>
                    <a:pt x="5351" y="367944"/>
                  </a:lnTo>
                  <a:lnTo>
                    <a:pt x="19954" y="389620"/>
                  </a:lnTo>
                  <a:lnTo>
                    <a:pt x="41630" y="404223"/>
                  </a:lnTo>
                  <a:lnTo>
                    <a:pt x="68198" y="409575"/>
                  </a:lnTo>
                  <a:lnTo>
                    <a:pt x="379348" y="409575"/>
                  </a:lnTo>
                  <a:lnTo>
                    <a:pt x="405937" y="404223"/>
                  </a:lnTo>
                  <a:lnTo>
                    <a:pt x="427656" y="389620"/>
                  </a:lnTo>
                  <a:lnTo>
                    <a:pt x="442303" y="367944"/>
                  </a:lnTo>
                  <a:lnTo>
                    <a:pt x="447675" y="341375"/>
                  </a:lnTo>
                  <a:lnTo>
                    <a:pt x="447675" y="68325"/>
                  </a:lnTo>
                  <a:lnTo>
                    <a:pt x="442303" y="41737"/>
                  </a:lnTo>
                  <a:lnTo>
                    <a:pt x="427656" y="20018"/>
                  </a:lnTo>
                  <a:lnTo>
                    <a:pt x="405937" y="5371"/>
                  </a:lnTo>
                  <a:lnTo>
                    <a:pt x="3793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7368901" y="7519923"/>
              <a:ext cx="447675" cy="409575"/>
            </a:xfrm>
            <a:custGeom>
              <a:avLst/>
              <a:gdLst/>
              <a:ahLst/>
              <a:cxnLst/>
              <a:rect l="l" t="t" r="r" b="b"/>
              <a:pathLst>
                <a:path w="447675" h="409575">
                  <a:moveTo>
                    <a:pt x="0" y="68325"/>
                  </a:moveTo>
                  <a:lnTo>
                    <a:pt x="5351" y="41737"/>
                  </a:lnTo>
                  <a:lnTo>
                    <a:pt x="19954" y="20018"/>
                  </a:lnTo>
                  <a:lnTo>
                    <a:pt x="41630" y="5371"/>
                  </a:lnTo>
                  <a:lnTo>
                    <a:pt x="68198" y="0"/>
                  </a:lnTo>
                  <a:lnTo>
                    <a:pt x="379348" y="0"/>
                  </a:lnTo>
                  <a:lnTo>
                    <a:pt x="405937" y="5371"/>
                  </a:lnTo>
                  <a:lnTo>
                    <a:pt x="427656" y="20018"/>
                  </a:lnTo>
                  <a:lnTo>
                    <a:pt x="442303" y="41737"/>
                  </a:lnTo>
                  <a:lnTo>
                    <a:pt x="447675" y="68325"/>
                  </a:lnTo>
                  <a:lnTo>
                    <a:pt x="447675" y="341375"/>
                  </a:lnTo>
                  <a:lnTo>
                    <a:pt x="442303" y="367944"/>
                  </a:lnTo>
                  <a:lnTo>
                    <a:pt x="427656" y="389620"/>
                  </a:lnTo>
                  <a:lnTo>
                    <a:pt x="405937" y="404223"/>
                  </a:lnTo>
                  <a:lnTo>
                    <a:pt x="379348" y="409575"/>
                  </a:lnTo>
                  <a:lnTo>
                    <a:pt x="68198" y="409575"/>
                  </a:lnTo>
                  <a:lnTo>
                    <a:pt x="41630" y="404223"/>
                  </a:lnTo>
                  <a:lnTo>
                    <a:pt x="19954" y="389620"/>
                  </a:lnTo>
                  <a:lnTo>
                    <a:pt x="5351" y="367944"/>
                  </a:lnTo>
                  <a:lnTo>
                    <a:pt x="0" y="341375"/>
                  </a:lnTo>
                  <a:lnTo>
                    <a:pt x="0" y="6832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17467580" y="7557071"/>
            <a:ext cx="2476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4a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8" name="object 3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753600" y="2705100"/>
            <a:ext cx="1657350" cy="257175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8CBF4919-C152-58C6-F134-F7B4838AF23F}"/>
              </a:ext>
            </a:extLst>
          </p:cNvPr>
          <p:cNvSpPr txBox="1"/>
          <p:nvPr/>
        </p:nvSpPr>
        <p:spPr>
          <a:xfrm>
            <a:off x="1371600" y="2430125"/>
            <a:ext cx="7354443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1. Login</a:t>
            </a:r>
          </a:p>
          <a:p>
            <a:pPr marL="306000"/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a) Untuk dapat </a:t>
            </a:r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mengakses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halaman login, dapat </a:t>
            </a:r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mengetikkan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URL 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  <a:hlinkClick r:id="rId12"/>
              </a:rPr>
              <a:t>https://pmtciisap.id/login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pada browser atau </a:t>
            </a:r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mengakses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Website PPMS </a:t>
            </a:r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lalu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mengklik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icon user </a:t>
            </a:r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lalu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klik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login.</a:t>
            </a:r>
            <a:endParaRPr lang="en-US" sz="2400" baseline="30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06000"/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b) Masukkan Email dan Password yang </a:t>
            </a:r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diberikan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r>
              <a:rPr lang="en-US" sz="2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2. Sidebar Menu</a:t>
            </a:r>
          </a:p>
          <a:p>
            <a:pPr marL="306000"/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Berisi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menu-menu yang dapat di </a:t>
            </a:r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akses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r>
              <a:rPr lang="en-US" sz="2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3. Dashboard</a:t>
            </a:r>
          </a:p>
          <a:p>
            <a:pPr marL="306000"/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Menunjukkan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total </a:t>
            </a:r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konten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/data yang </a:t>
            </a:r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telah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dibuat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r>
              <a:rPr lang="en-US" sz="2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4. Content / Data Management</a:t>
            </a:r>
          </a:p>
          <a:p>
            <a:pPr marL="306000"/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a) Tabel Data</a:t>
            </a:r>
          </a:p>
          <a:p>
            <a:pPr marL="722313"/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Tempat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untuk </a:t>
            </a:r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melihat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dan </a:t>
            </a:r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mengelola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data yang </a:t>
            </a:r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ada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</p:txBody>
      </p:sp>
      <p:sp>
        <p:nvSpPr>
          <p:cNvPr id="41" name="TextBox 12">
            <a:extLst>
              <a:ext uri="{FF2B5EF4-FFF2-40B4-BE49-F238E27FC236}">
                <a16:creationId xmlns:a16="http://schemas.microsoft.com/office/drawing/2014/main" id="{189832F3-8C10-301D-8A8D-5A786DDD0124}"/>
              </a:ext>
            </a:extLst>
          </p:cNvPr>
          <p:cNvSpPr txBox="1"/>
          <p:nvPr/>
        </p:nvSpPr>
        <p:spPr>
          <a:xfrm>
            <a:off x="4040647" y="58460"/>
            <a:ext cx="10158580" cy="1046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0"/>
              </a:lnSpc>
              <a:spcBef>
                <a:spcPct val="0"/>
              </a:spcBef>
            </a:pPr>
            <a:r>
              <a:rPr lang="en-US" sz="4500" b="1" dirty="0">
                <a:solidFill>
                  <a:schemeClr val="bg1"/>
                </a:solidFill>
                <a:latin typeface="Poppins" panose="00000500000000000000" pitchFamily="2" charset="0"/>
                <a:ea typeface="Open Sans Extra Bold"/>
                <a:cs typeface="Poppins" panose="00000500000000000000" pitchFamily="2" charset="0"/>
                <a:sym typeface="Open Sans Extra Bold"/>
              </a:rPr>
              <a:t>Panduan </a:t>
            </a:r>
            <a:r>
              <a:rPr lang="en-US" sz="4500" b="1" dirty="0" err="1">
                <a:solidFill>
                  <a:schemeClr val="bg1"/>
                </a:solidFill>
                <a:latin typeface="Poppins" panose="00000500000000000000" pitchFamily="2" charset="0"/>
                <a:ea typeface="Open Sans Extra Bold"/>
                <a:cs typeface="Poppins" panose="00000500000000000000" pitchFamily="2" charset="0"/>
                <a:sym typeface="Open Sans Extra Bold"/>
              </a:rPr>
              <a:t>Pengelolaan</a:t>
            </a:r>
            <a:r>
              <a:rPr lang="en-US" sz="4500" b="1" dirty="0">
                <a:solidFill>
                  <a:schemeClr val="bg1"/>
                </a:solidFill>
                <a:latin typeface="Poppins" panose="00000500000000000000" pitchFamily="2" charset="0"/>
                <a:ea typeface="Open Sans Extra Bold"/>
                <a:cs typeface="Poppins" panose="00000500000000000000" pitchFamily="2" charset="0"/>
                <a:sym typeface="Open Sans Extra Bold"/>
              </a:rPr>
              <a:t> Website</a:t>
            </a:r>
          </a:p>
        </p:txBody>
      </p:sp>
      <p:grpSp>
        <p:nvGrpSpPr>
          <p:cNvPr id="42" name="Group 14">
            <a:extLst>
              <a:ext uri="{FF2B5EF4-FFF2-40B4-BE49-F238E27FC236}">
                <a16:creationId xmlns:a16="http://schemas.microsoft.com/office/drawing/2014/main" id="{551186E3-71AF-C0FE-2841-8BD7AA0CE2CA}"/>
              </a:ext>
            </a:extLst>
          </p:cNvPr>
          <p:cNvGrpSpPr/>
          <p:nvPr/>
        </p:nvGrpSpPr>
        <p:grpSpPr>
          <a:xfrm>
            <a:off x="-3124200" y="-3281300"/>
            <a:ext cx="4693046" cy="4693046"/>
            <a:chOff x="0" y="0"/>
            <a:chExt cx="812800" cy="812800"/>
          </a:xfrm>
        </p:grpSpPr>
        <p:sp>
          <p:nvSpPr>
            <p:cNvPr id="43" name="Freeform 15">
              <a:extLst>
                <a:ext uri="{FF2B5EF4-FFF2-40B4-BE49-F238E27FC236}">
                  <a16:creationId xmlns:a16="http://schemas.microsoft.com/office/drawing/2014/main" id="{2921E014-B485-07FF-4976-D70F9A5100E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FFFFFF">
                  <a:alpha val="15686"/>
                </a:srgbClr>
              </a:solidFill>
              <a:prstDash val="solid"/>
              <a:miter/>
            </a:ln>
          </p:spPr>
        </p:sp>
        <p:sp>
          <p:nvSpPr>
            <p:cNvPr id="44" name="TextBox 16">
              <a:extLst>
                <a:ext uri="{FF2B5EF4-FFF2-40B4-BE49-F238E27FC236}">
                  <a16:creationId xmlns:a16="http://schemas.microsoft.com/office/drawing/2014/main" id="{B53BD05D-05E2-F64A-7E3F-3DEC55370C33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5" name="Group 17">
            <a:extLst>
              <a:ext uri="{FF2B5EF4-FFF2-40B4-BE49-F238E27FC236}">
                <a16:creationId xmlns:a16="http://schemas.microsoft.com/office/drawing/2014/main" id="{55B8C119-AB17-CFF6-689A-E8932931F935}"/>
              </a:ext>
            </a:extLst>
          </p:cNvPr>
          <p:cNvGrpSpPr/>
          <p:nvPr/>
        </p:nvGrpSpPr>
        <p:grpSpPr>
          <a:xfrm>
            <a:off x="15941477" y="7940477"/>
            <a:ext cx="4693046" cy="4693046"/>
            <a:chOff x="0" y="0"/>
            <a:chExt cx="812800" cy="812800"/>
          </a:xfrm>
        </p:grpSpPr>
        <p:sp>
          <p:nvSpPr>
            <p:cNvPr id="46" name="Freeform 18">
              <a:extLst>
                <a:ext uri="{FF2B5EF4-FFF2-40B4-BE49-F238E27FC236}">
                  <a16:creationId xmlns:a16="http://schemas.microsoft.com/office/drawing/2014/main" id="{79BD231A-6013-DB24-D79D-793DAFB5937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FFFFFF">
                  <a:alpha val="15686"/>
                </a:srgbClr>
              </a:solidFill>
              <a:prstDash val="solid"/>
              <a:miter/>
            </a:ln>
          </p:spPr>
        </p:sp>
        <p:sp>
          <p:nvSpPr>
            <p:cNvPr id="47" name="TextBox 19">
              <a:extLst>
                <a:ext uri="{FF2B5EF4-FFF2-40B4-BE49-F238E27FC236}">
                  <a16:creationId xmlns:a16="http://schemas.microsoft.com/office/drawing/2014/main" id="{EBED5052-CB61-98F2-EC76-15FF1052CAD0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63" y="4762"/>
            <a:ext cx="18283555" cy="10282555"/>
          </a:xfrm>
          <a:custGeom>
            <a:avLst/>
            <a:gdLst/>
            <a:ahLst/>
            <a:cxnLst/>
            <a:rect l="l" t="t" r="r" b="b"/>
            <a:pathLst>
              <a:path w="18283555" h="10282555">
                <a:moveTo>
                  <a:pt x="18283236" y="0"/>
                </a:moveTo>
                <a:lnTo>
                  <a:pt x="0" y="0"/>
                </a:lnTo>
                <a:lnTo>
                  <a:pt x="0" y="10282237"/>
                </a:lnTo>
                <a:lnTo>
                  <a:pt x="18283236" y="10282237"/>
                </a:lnTo>
                <a:lnTo>
                  <a:pt x="18283236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63" y="4762"/>
            <a:ext cx="18283555" cy="10282555"/>
          </a:xfrm>
          <a:custGeom>
            <a:avLst/>
            <a:gdLst/>
            <a:ahLst/>
            <a:cxnLst/>
            <a:rect l="l" t="t" r="r" b="b"/>
            <a:pathLst>
              <a:path w="18283555" h="10282555">
                <a:moveTo>
                  <a:pt x="18283236" y="0"/>
                </a:moveTo>
                <a:lnTo>
                  <a:pt x="0" y="0"/>
                </a:lnTo>
                <a:lnTo>
                  <a:pt x="0" y="10282237"/>
                </a:lnTo>
              </a:path>
            </a:pathLst>
          </a:custGeom>
          <a:ln w="25400">
            <a:solidFill>
              <a:srgbClr val="548E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14400" y="1476375"/>
            <a:ext cx="8229600" cy="6753225"/>
          </a:xfrm>
          <a:custGeom>
            <a:avLst/>
            <a:gdLst/>
            <a:ahLst/>
            <a:cxnLst/>
            <a:rect l="l" t="t" r="r" b="b"/>
            <a:pathLst>
              <a:path w="8229600" h="6753225">
                <a:moveTo>
                  <a:pt x="7103999" y="0"/>
                </a:moveTo>
                <a:lnTo>
                  <a:pt x="1125601" y="0"/>
                </a:lnTo>
                <a:lnTo>
                  <a:pt x="1078019" y="987"/>
                </a:lnTo>
                <a:lnTo>
                  <a:pt x="1030941" y="3923"/>
                </a:lnTo>
                <a:lnTo>
                  <a:pt x="984405" y="8769"/>
                </a:lnTo>
                <a:lnTo>
                  <a:pt x="938451" y="15486"/>
                </a:lnTo>
                <a:lnTo>
                  <a:pt x="893118" y="24035"/>
                </a:lnTo>
                <a:lnTo>
                  <a:pt x="848444" y="34376"/>
                </a:lnTo>
                <a:lnTo>
                  <a:pt x="804469" y="46470"/>
                </a:lnTo>
                <a:lnTo>
                  <a:pt x="761232" y="60279"/>
                </a:lnTo>
                <a:lnTo>
                  <a:pt x="718772" y="75764"/>
                </a:lnTo>
                <a:lnTo>
                  <a:pt x="677128" y="92884"/>
                </a:lnTo>
                <a:lnTo>
                  <a:pt x="636339" y="111603"/>
                </a:lnTo>
                <a:lnTo>
                  <a:pt x="596444" y="131879"/>
                </a:lnTo>
                <a:lnTo>
                  <a:pt x="557482" y="153674"/>
                </a:lnTo>
                <a:lnTo>
                  <a:pt x="519493" y="176950"/>
                </a:lnTo>
                <a:lnTo>
                  <a:pt x="482515" y="201666"/>
                </a:lnTo>
                <a:lnTo>
                  <a:pt x="446587" y="227785"/>
                </a:lnTo>
                <a:lnTo>
                  <a:pt x="411749" y="255266"/>
                </a:lnTo>
                <a:lnTo>
                  <a:pt x="378039" y="284071"/>
                </a:lnTo>
                <a:lnTo>
                  <a:pt x="345497" y="314161"/>
                </a:lnTo>
                <a:lnTo>
                  <a:pt x="314161" y="345497"/>
                </a:lnTo>
                <a:lnTo>
                  <a:pt x="284071" y="378039"/>
                </a:lnTo>
                <a:lnTo>
                  <a:pt x="255266" y="411749"/>
                </a:lnTo>
                <a:lnTo>
                  <a:pt x="227785" y="446587"/>
                </a:lnTo>
                <a:lnTo>
                  <a:pt x="201666" y="482515"/>
                </a:lnTo>
                <a:lnTo>
                  <a:pt x="176950" y="519493"/>
                </a:lnTo>
                <a:lnTo>
                  <a:pt x="153674" y="557482"/>
                </a:lnTo>
                <a:lnTo>
                  <a:pt x="131879" y="596444"/>
                </a:lnTo>
                <a:lnTo>
                  <a:pt x="111603" y="636339"/>
                </a:lnTo>
                <a:lnTo>
                  <a:pt x="92884" y="677128"/>
                </a:lnTo>
                <a:lnTo>
                  <a:pt x="75764" y="718772"/>
                </a:lnTo>
                <a:lnTo>
                  <a:pt x="60279" y="761232"/>
                </a:lnTo>
                <a:lnTo>
                  <a:pt x="46470" y="804469"/>
                </a:lnTo>
                <a:lnTo>
                  <a:pt x="34376" y="848444"/>
                </a:lnTo>
                <a:lnTo>
                  <a:pt x="24035" y="893118"/>
                </a:lnTo>
                <a:lnTo>
                  <a:pt x="15486" y="938451"/>
                </a:lnTo>
                <a:lnTo>
                  <a:pt x="8769" y="984405"/>
                </a:lnTo>
                <a:lnTo>
                  <a:pt x="3923" y="1030941"/>
                </a:lnTo>
                <a:lnTo>
                  <a:pt x="987" y="1078019"/>
                </a:lnTo>
                <a:lnTo>
                  <a:pt x="0" y="1125601"/>
                </a:lnTo>
                <a:lnTo>
                  <a:pt x="0" y="5627624"/>
                </a:lnTo>
                <a:lnTo>
                  <a:pt x="987" y="5675205"/>
                </a:lnTo>
                <a:lnTo>
                  <a:pt x="3923" y="5722283"/>
                </a:lnTo>
                <a:lnTo>
                  <a:pt x="8769" y="5768819"/>
                </a:lnTo>
                <a:lnTo>
                  <a:pt x="15486" y="5814773"/>
                </a:lnTo>
                <a:lnTo>
                  <a:pt x="24035" y="5860106"/>
                </a:lnTo>
                <a:lnTo>
                  <a:pt x="34376" y="5904780"/>
                </a:lnTo>
                <a:lnTo>
                  <a:pt x="46470" y="5948755"/>
                </a:lnTo>
                <a:lnTo>
                  <a:pt x="60279" y="5991992"/>
                </a:lnTo>
                <a:lnTo>
                  <a:pt x="75764" y="6034452"/>
                </a:lnTo>
                <a:lnTo>
                  <a:pt x="92884" y="6076096"/>
                </a:lnTo>
                <a:lnTo>
                  <a:pt x="111603" y="6116885"/>
                </a:lnTo>
                <a:lnTo>
                  <a:pt x="131879" y="6156780"/>
                </a:lnTo>
                <a:lnTo>
                  <a:pt x="153674" y="6195742"/>
                </a:lnTo>
                <a:lnTo>
                  <a:pt x="176950" y="6233731"/>
                </a:lnTo>
                <a:lnTo>
                  <a:pt x="201666" y="6270709"/>
                </a:lnTo>
                <a:lnTo>
                  <a:pt x="227785" y="6306637"/>
                </a:lnTo>
                <a:lnTo>
                  <a:pt x="255266" y="6341475"/>
                </a:lnTo>
                <a:lnTo>
                  <a:pt x="284071" y="6375185"/>
                </a:lnTo>
                <a:lnTo>
                  <a:pt x="314161" y="6407727"/>
                </a:lnTo>
                <a:lnTo>
                  <a:pt x="345497" y="6439063"/>
                </a:lnTo>
                <a:lnTo>
                  <a:pt x="378039" y="6469153"/>
                </a:lnTo>
                <a:lnTo>
                  <a:pt x="411749" y="6497958"/>
                </a:lnTo>
                <a:lnTo>
                  <a:pt x="446587" y="6525439"/>
                </a:lnTo>
                <a:lnTo>
                  <a:pt x="482515" y="6551558"/>
                </a:lnTo>
                <a:lnTo>
                  <a:pt x="519493" y="6576274"/>
                </a:lnTo>
                <a:lnTo>
                  <a:pt x="557482" y="6599550"/>
                </a:lnTo>
                <a:lnTo>
                  <a:pt x="596444" y="6621345"/>
                </a:lnTo>
                <a:lnTo>
                  <a:pt x="636339" y="6641621"/>
                </a:lnTo>
                <a:lnTo>
                  <a:pt x="677128" y="6660340"/>
                </a:lnTo>
                <a:lnTo>
                  <a:pt x="718772" y="6677460"/>
                </a:lnTo>
                <a:lnTo>
                  <a:pt x="761232" y="6692945"/>
                </a:lnTo>
                <a:lnTo>
                  <a:pt x="804469" y="6706754"/>
                </a:lnTo>
                <a:lnTo>
                  <a:pt x="848444" y="6718848"/>
                </a:lnTo>
                <a:lnTo>
                  <a:pt x="893118" y="6729189"/>
                </a:lnTo>
                <a:lnTo>
                  <a:pt x="938451" y="6737738"/>
                </a:lnTo>
                <a:lnTo>
                  <a:pt x="984405" y="6744455"/>
                </a:lnTo>
                <a:lnTo>
                  <a:pt x="1030941" y="6749301"/>
                </a:lnTo>
                <a:lnTo>
                  <a:pt x="1078019" y="6752237"/>
                </a:lnTo>
                <a:lnTo>
                  <a:pt x="1125601" y="6753225"/>
                </a:lnTo>
                <a:lnTo>
                  <a:pt x="7103999" y="6753225"/>
                </a:lnTo>
                <a:lnTo>
                  <a:pt x="7151580" y="6752237"/>
                </a:lnTo>
                <a:lnTo>
                  <a:pt x="7198658" y="6749301"/>
                </a:lnTo>
                <a:lnTo>
                  <a:pt x="7245194" y="6744455"/>
                </a:lnTo>
                <a:lnTo>
                  <a:pt x="7291148" y="6737738"/>
                </a:lnTo>
                <a:lnTo>
                  <a:pt x="7336481" y="6729189"/>
                </a:lnTo>
                <a:lnTo>
                  <a:pt x="7381155" y="6718848"/>
                </a:lnTo>
                <a:lnTo>
                  <a:pt x="7425130" y="6706754"/>
                </a:lnTo>
                <a:lnTo>
                  <a:pt x="7468367" y="6692945"/>
                </a:lnTo>
                <a:lnTo>
                  <a:pt x="7510827" y="6677460"/>
                </a:lnTo>
                <a:lnTo>
                  <a:pt x="7552471" y="6660340"/>
                </a:lnTo>
                <a:lnTo>
                  <a:pt x="7593260" y="6641621"/>
                </a:lnTo>
                <a:lnTo>
                  <a:pt x="7633155" y="6621345"/>
                </a:lnTo>
                <a:lnTo>
                  <a:pt x="7672117" y="6599550"/>
                </a:lnTo>
                <a:lnTo>
                  <a:pt x="7710106" y="6576274"/>
                </a:lnTo>
                <a:lnTo>
                  <a:pt x="7747084" y="6551558"/>
                </a:lnTo>
                <a:lnTo>
                  <a:pt x="7783012" y="6525439"/>
                </a:lnTo>
                <a:lnTo>
                  <a:pt x="7817850" y="6497958"/>
                </a:lnTo>
                <a:lnTo>
                  <a:pt x="7851560" y="6469153"/>
                </a:lnTo>
                <a:lnTo>
                  <a:pt x="7884102" y="6439063"/>
                </a:lnTo>
                <a:lnTo>
                  <a:pt x="7915438" y="6407727"/>
                </a:lnTo>
                <a:lnTo>
                  <a:pt x="7945528" y="6375185"/>
                </a:lnTo>
                <a:lnTo>
                  <a:pt x="7974333" y="6341475"/>
                </a:lnTo>
                <a:lnTo>
                  <a:pt x="8001814" y="6306637"/>
                </a:lnTo>
                <a:lnTo>
                  <a:pt x="8027933" y="6270709"/>
                </a:lnTo>
                <a:lnTo>
                  <a:pt x="8052649" y="6233731"/>
                </a:lnTo>
                <a:lnTo>
                  <a:pt x="8075925" y="6195742"/>
                </a:lnTo>
                <a:lnTo>
                  <a:pt x="8097720" y="6156780"/>
                </a:lnTo>
                <a:lnTo>
                  <a:pt x="8117996" y="6116885"/>
                </a:lnTo>
                <a:lnTo>
                  <a:pt x="8136715" y="6076096"/>
                </a:lnTo>
                <a:lnTo>
                  <a:pt x="8153835" y="6034452"/>
                </a:lnTo>
                <a:lnTo>
                  <a:pt x="8169320" y="5991992"/>
                </a:lnTo>
                <a:lnTo>
                  <a:pt x="8183129" y="5948755"/>
                </a:lnTo>
                <a:lnTo>
                  <a:pt x="8195223" y="5904780"/>
                </a:lnTo>
                <a:lnTo>
                  <a:pt x="8205564" y="5860106"/>
                </a:lnTo>
                <a:lnTo>
                  <a:pt x="8214113" y="5814773"/>
                </a:lnTo>
                <a:lnTo>
                  <a:pt x="8220830" y="5768819"/>
                </a:lnTo>
                <a:lnTo>
                  <a:pt x="8225676" y="5722283"/>
                </a:lnTo>
                <a:lnTo>
                  <a:pt x="8228612" y="5675205"/>
                </a:lnTo>
                <a:lnTo>
                  <a:pt x="8229600" y="5627624"/>
                </a:lnTo>
                <a:lnTo>
                  <a:pt x="8229600" y="1125601"/>
                </a:lnTo>
                <a:lnTo>
                  <a:pt x="8228612" y="1078019"/>
                </a:lnTo>
                <a:lnTo>
                  <a:pt x="8225676" y="1030941"/>
                </a:lnTo>
                <a:lnTo>
                  <a:pt x="8220830" y="984405"/>
                </a:lnTo>
                <a:lnTo>
                  <a:pt x="8214113" y="938451"/>
                </a:lnTo>
                <a:lnTo>
                  <a:pt x="8205564" y="893118"/>
                </a:lnTo>
                <a:lnTo>
                  <a:pt x="8195223" y="848444"/>
                </a:lnTo>
                <a:lnTo>
                  <a:pt x="8183129" y="804469"/>
                </a:lnTo>
                <a:lnTo>
                  <a:pt x="8169320" y="761232"/>
                </a:lnTo>
                <a:lnTo>
                  <a:pt x="8153835" y="718772"/>
                </a:lnTo>
                <a:lnTo>
                  <a:pt x="8136715" y="677128"/>
                </a:lnTo>
                <a:lnTo>
                  <a:pt x="8117996" y="636339"/>
                </a:lnTo>
                <a:lnTo>
                  <a:pt x="8097720" y="596444"/>
                </a:lnTo>
                <a:lnTo>
                  <a:pt x="8075925" y="557482"/>
                </a:lnTo>
                <a:lnTo>
                  <a:pt x="8052649" y="519493"/>
                </a:lnTo>
                <a:lnTo>
                  <a:pt x="8027933" y="482515"/>
                </a:lnTo>
                <a:lnTo>
                  <a:pt x="8001814" y="446587"/>
                </a:lnTo>
                <a:lnTo>
                  <a:pt x="7974333" y="411749"/>
                </a:lnTo>
                <a:lnTo>
                  <a:pt x="7945528" y="378039"/>
                </a:lnTo>
                <a:lnTo>
                  <a:pt x="7915438" y="345497"/>
                </a:lnTo>
                <a:lnTo>
                  <a:pt x="7884102" y="314161"/>
                </a:lnTo>
                <a:lnTo>
                  <a:pt x="7851560" y="284071"/>
                </a:lnTo>
                <a:lnTo>
                  <a:pt x="7817850" y="255266"/>
                </a:lnTo>
                <a:lnTo>
                  <a:pt x="7783012" y="227785"/>
                </a:lnTo>
                <a:lnTo>
                  <a:pt x="7747084" y="201666"/>
                </a:lnTo>
                <a:lnTo>
                  <a:pt x="7710106" y="176950"/>
                </a:lnTo>
                <a:lnTo>
                  <a:pt x="7672117" y="153674"/>
                </a:lnTo>
                <a:lnTo>
                  <a:pt x="7633155" y="131879"/>
                </a:lnTo>
                <a:lnTo>
                  <a:pt x="7593260" y="111603"/>
                </a:lnTo>
                <a:lnTo>
                  <a:pt x="7552471" y="92884"/>
                </a:lnTo>
                <a:lnTo>
                  <a:pt x="7510827" y="75764"/>
                </a:lnTo>
                <a:lnTo>
                  <a:pt x="7468367" y="60279"/>
                </a:lnTo>
                <a:lnTo>
                  <a:pt x="7425130" y="46470"/>
                </a:lnTo>
                <a:lnTo>
                  <a:pt x="7381155" y="34376"/>
                </a:lnTo>
                <a:lnTo>
                  <a:pt x="7336481" y="24035"/>
                </a:lnTo>
                <a:lnTo>
                  <a:pt x="7291148" y="15486"/>
                </a:lnTo>
                <a:lnTo>
                  <a:pt x="7245194" y="8769"/>
                </a:lnTo>
                <a:lnTo>
                  <a:pt x="7198658" y="3923"/>
                </a:lnTo>
                <a:lnTo>
                  <a:pt x="7151580" y="987"/>
                </a:lnTo>
                <a:lnTo>
                  <a:pt x="7103999" y="0"/>
                </a:lnTo>
                <a:close/>
              </a:path>
            </a:pathLst>
          </a:custGeom>
          <a:solidFill>
            <a:srgbClr val="BEBEBE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10782300" y="1325499"/>
            <a:ext cx="1938655" cy="1031875"/>
            <a:chOff x="10782300" y="1325499"/>
            <a:chExt cx="1938655" cy="103187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82300" y="1581086"/>
              <a:ext cx="1938401" cy="77628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82325" y="1781175"/>
              <a:ext cx="1543050" cy="3810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1530076" y="1338199"/>
              <a:ext cx="457200" cy="409575"/>
            </a:xfrm>
            <a:custGeom>
              <a:avLst/>
              <a:gdLst/>
              <a:ahLst/>
              <a:cxnLst/>
              <a:rect l="l" t="t" r="r" b="b"/>
              <a:pathLst>
                <a:path w="457200" h="409575">
                  <a:moveTo>
                    <a:pt x="388874" y="0"/>
                  </a:moveTo>
                  <a:lnTo>
                    <a:pt x="68199" y="0"/>
                  </a:lnTo>
                  <a:lnTo>
                    <a:pt x="41630" y="5371"/>
                  </a:lnTo>
                  <a:lnTo>
                    <a:pt x="19954" y="20018"/>
                  </a:lnTo>
                  <a:lnTo>
                    <a:pt x="5351" y="41737"/>
                  </a:lnTo>
                  <a:lnTo>
                    <a:pt x="0" y="68325"/>
                  </a:lnTo>
                  <a:lnTo>
                    <a:pt x="0" y="341375"/>
                  </a:lnTo>
                  <a:lnTo>
                    <a:pt x="5351" y="367944"/>
                  </a:lnTo>
                  <a:lnTo>
                    <a:pt x="19954" y="389620"/>
                  </a:lnTo>
                  <a:lnTo>
                    <a:pt x="41630" y="404223"/>
                  </a:lnTo>
                  <a:lnTo>
                    <a:pt x="68199" y="409575"/>
                  </a:lnTo>
                  <a:lnTo>
                    <a:pt x="388874" y="409575"/>
                  </a:lnTo>
                  <a:lnTo>
                    <a:pt x="415462" y="404223"/>
                  </a:lnTo>
                  <a:lnTo>
                    <a:pt x="437181" y="389620"/>
                  </a:lnTo>
                  <a:lnTo>
                    <a:pt x="451828" y="367944"/>
                  </a:lnTo>
                  <a:lnTo>
                    <a:pt x="457200" y="341375"/>
                  </a:lnTo>
                  <a:lnTo>
                    <a:pt x="457200" y="68325"/>
                  </a:lnTo>
                  <a:lnTo>
                    <a:pt x="451828" y="41737"/>
                  </a:lnTo>
                  <a:lnTo>
                    <a:pt x="437181" y="20018"/>
                  </a:lnTo>
                  <a:lnTo>
                    <a:pt x="415462" y="5371"/>
                  </a:lnTo>
                  <a:lnTo>
                    <a:pt x="38887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530076" y="1338199"/>
              <a:ext cx="457200" cy="409575"/>
            </a:xfrm>
            <a:custGeom>
              <a:avLst/>
              <a:gdLst/>
              <a:ahLst/>
              <a:cxnLst/>
              <a:rect l="l" t="t" r="r" b="b"/>
              <a:pathLst>
                <a:path w="457200" h="409575">
                  <a:moveTo>
                    <a:pt x="0" y="68325"/>
                  </a:moveTo>
                  <a:lnTo>
                    <a:pt x="5351" y="41737"/>
                  </a:lnTo>
                  <a:lnTo>
                    <a:pt x="19954" y="20018"/>
                  </a:lnTo>
                  <a:lnTo>
                    <a:pt x="41630" y="5371"/>
                  </a:lnTo>
                  <a:lnTo>
                    <a:pt x="68199" y="0"/>
                  </a:lnTo>
                  <a:lnTo>
                    <a:pt x="388874" y="0"/>
                  </a:lnTo>
                  <a:lnTo>
                    <a:pt x="415462" y="5371"/>
                  </a:lnTo>
                  <a:lnTo>
                    <a:pt x="437181" y="20018"/>
                  </a:lnTo>
                  <a:lnTo>
                    <a:pt x="451828" y="41737"/>
                  </a:lnTo>
                  <a:lnTo>
                    <a:pt x="457200" y="68325"/>
                  </a:lnTo>
                  <a:lnTo>
                    <a:pt x="457200" y="341375"/>
                  </a:lnTo>
                  <a:lnTo>
                    <a:pt x="451828" y="367944"/>
                  </a:lnTo>
                  <a:lnTo>
                    <a:pt x="437181" y="389620"/>
                  </a:lnTo>
                  <a:lnTo>
                    <a:pt x="415462" y="404223"/>
                  </a:lnTo>
                  <a:lnTo>
                    <a:pt x="388874" y="409575"/>
                  </a:lnTo>
                  <a:lnTo>
                    <a:pt x="68199" y="409575"/>
                  </a:lnTo>
                  <a:lnTo>
                    <a:pt x="41630" y="404223"/>
                  </a:lnTo>
                  <a:lnTo>
                    <a:pt x="19954" y="389620"/>
                  </a:lnTo>
                  <a:lnTo>
                    <a:pt x="5351" y="367944"/>
                  </a:lnTo>
                  <a:lnTo>
                    <a:pt x="0" y="341375"/>
                  </a:lnTo>
                  <a:lnTo>
                    <a:pt x="0" y="6832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1629008" y="1369059"/>
            <a:ext cx="258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4b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9629775" y="1325499"/>
            <a:ext cx="8406130" cy="6146800"/>
            <a:chOff x="9629775" y="1325499"/>
            <a:chExt cx="8406130" cy="6146800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29775" y="2019173"/>
              <a:ext cx="4233926" cy="545312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29800" y="2219325"/>
              <a:ext cx="3838575" cy="505777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344775" y="1581086"/>
              <a:ext cx="1185862" cy="77628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544800" y="1781175"/>
              <a:ext cx="790575" cy="38100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839825" y="2019173"/>
              <a:ext cx="4195826" cy="545312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039850" y="2219325"/>
              <a:ext cx="3800475" cy="5057775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5711551" y="1338199"/>
              <a:ext cx="438150" cy="409575"/>
            </a:xfrm>
            <a:custGeom>
              <a:avLst/>
              <a:gdLst/>
              <a:ahLst/>
              <a:cxnLst/>
              <a:rect l="l" t="t" r="r" b="b"/>
              <a:pathLst>
                <a:path w="438150" h="409575">
                  <a:moveTo>
                    <a:pt x="369823" y="0"/>
                  </a:moveTo>
                  <a:lnTo>
                    <a:pt x="68198" y="0"/>
                  </a:lnTo>
                  <a:lnTo>
                    <a:pt x="41630" y="5371"/>
                  </a:lnTo>
                  <a:lnTo>
                    <a:pt x="19954" y="20018"/>
                  </a:lnTo>
                  <a:lnTo>
                    <a:pt x="5351" y="41737"/>
                  </a:lnTo>
                  <a:lnTo>
                    <a:pt x="0" y="68325"/>
                  </a:lnTo>
                  <a:lnTo>
                    <a:pt x="0" y="341375"/>
                  </a:lnTo>
                  <a:lnTo>
                    <a:pt x="5351" y="367944"/>
                  </a:lnTo>
                  <a:lnTo>
                    <a:pt x="19954" y="389620"/>
                  </a:lnTo>
                  <a:lnTo>
                    <a:pt x="41630" y="404223"/>
                  </a:lnTo>
                  <a:lnTo>
                    <a:pt x="68198" y="409575"/>
                  </a:lnTo>
                  <a:lnTo>
                    <a:pt x="369823" y="409575"/>
                  </a:lnTo>
                  <a:lnTo>
                    <a:pt x="396412" y="404223"/>
                  </a:lnTo>
                  <a:lnTo>
                    <a:pt x="418131" y="389620"/>
                  </a:lnTo>
                  <a:lnTo>
                    <a:pt x="432778" y="367944"/>
                  </a:lnTo>
                  <a:lnTo>
                    <a:pt x="438150" y="341375"/>
                  </a:lnTo>
                  <a:lnTo>
                    <a:pt x="438150" y="68325"/>
                  </a:lnTo>
                  <a:lnTo>
                    <a:pt x="432778" y="41737"/>
                  </a:lnTo>
                  <a:lnTo>
                    <a:pt x="418131" y="20018"/>
                  </a:lnTo>
                  <a:lnTo>
                    <a:pt x="396412" y="5371"/>
                  </a:lnTo>
                  <a:lnTo>
                    <a:pt x="3698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5711551" y="1338199"/>
              <a:ext cx="438150" cy="409575"/>
            </a:xfrm>
            <a:custGeom>
              <a:avLst/>
              <a:gdLst/>
              <a:ahLst/>
              <a:cxnLst/>
              <a:rect l="l" t="t" r="r" b="b"/>
              <a:pathLst>
                <a:path w="438150" h="409575">
                  <a:moveTo>
                    <a:pt x="0" y="68325"/>
                  </a:moveTo>
                  <a:lnTo>
                    <a:pt x="5351" y="41737"/>
                  </a:lnTo>
                  <a:lnTo>
                    <a:pt x="19954" y="20018"/>
                  </a:lnTo>
                  <a:lnTo>
                    <a:pt x="41630" y="5371"/>
                  </a:lnTo>
                  <a:lnTo>
                    <a:pt x="68198" y="0"/>
                  </a:lnTo>
                  <a:lnTo>
                    <a:pt x="369823" y="0"/>
                  </a:lnTo>
                  <a:lnTo>
                    <a:pt x="396412" y="5371"/>
                  </a:lnTo>
                  <a:lnTo>
                    <a:pt x="418131" y="20018"/>
                  </a:lnTo>
                  <a:lnTo>
                    <a:pt x="432778" y="41737"/>
                  </a:lnTo>
                  <a:lnTo>
                    <a:pt x="438150" y="68325"/>
                  </a:lnTo>
                  <a:lnTo>
                    <a:pt x="438150" y="341375"/>
                  </a:lnTo>
                  <a:lnTo>
                    <a:pt x="432778" y="367944"/>
                  </a:lnTo>
                  <a:lnTo>
                    <a:pt x="418131" y="389620"/>
                  </a:lnTo>
                  <a:lnTo>
                    <a:pt x="396412" y="404223"/>
                  </a:lnTo>
                  <a:lnTo>
                    <a:pt x="369823" y="409575"/>
                  </a:lnTo>
                  <a:lnTo>
                    <a:pt x="68198" y="409575"/>
                  </a:lnTo>
                  <a:lnTo>
                    <a:pt x="41630" y="404223"/>
                  </a:lnTo>
                  <a:lnTo>
                    <a:pt x="19954" y="389620"/>
                  </a:lnTo>
                  <a:lnTo>
                    <a:pt x="5351" y="367944"/>
                  </a:lnTo>
                  <a:lnTo>
                    <a:pt x="0" y="341375"/>
                  </a:lnTo>
                  <a:lnTo>
                    <a:pt x="0" y="6832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5818231" y="1369059"/>
            <a:ext cx="234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4c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335150" y="8458263"/>
            <a:ext cx="5375275" cy="1605280"/>
            <a:chOff x="1335150" y="8458263"/>
            <a:chExt cx="5375275" cy="1605280"/>
          </a:xfrm>
        </p:grpSpPr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47824" y="8896350"/>
              <a:ext cx="1176337" cy="72866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47849" y="9096375"/>
              <a:ext cx="781050" cy="33337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476500" y="8458263"/>
              <a:ext cx="4233926" cy="160489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676525" y="8658225"/>
              <a:ext cx="3838575" cy="1209675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347850" y="9063037"/>
              <a:ext cx="457200" cy="409575"/>
            </a:xfrm>
            <a:custGeom>
              <a:avLst/>
              <a:gdLst/>
              <a:ahLst/>
              <a:cxnLst/>
              <a:rect l="l" t="t" r="r" b="b"/>
              <a:pathLst>
                <a:path w="457200" h="409575">
                  <a:moveTo>
                    <a:pt x="388874" y="0"/>
                  </a:moveTo>
                  <a:lnTo>
                    <a:pt x="68199" y="0"/>
                  </a:lnTo>
                  <a:lnTo>
                    <a:pt x="41630" y="5365"/>
                  </a:lnTo>
                  <a:lnTo>
                    <a:pt x="19954" y="19996"/>
                  </a:lnTo>
                  <a:lnTo>
                    <a:pt x="5351" y="41694"/>
                  </a:lnTo>
                  <a:lnTo>
                    <a:pt x="0" y="68262"/>
                  </a:lnTo>
                  <a:lnTo>
                    <a:pt x="0" y="341312"/>
                  </a:lnTo>
                  <a:lnTo>
                    <a:pt x="5351" y="367880"/>
                  </a:lnTo>
                  <a:lnTo>
                    <a:pt x="19954" y="389578"/>
                  </a:lnTo>
                  <a:lnTo>
                    <a:pt x="41630" y="404209"/>
                  </a:lnTo>
                  <a:lnTo>
                    <a:pt x="68199" y="409575"/>
                  </a:lnTo>
                  <a:lnTo>
                    <a:pt x="388874" y="409575"/>
                  </a:lnTo>
                  <a:lnTo>
                    <a:pt x="415462" y="404209"/>
                  </a:lnTo>
                  <a:lnTo>
                    <a:pt x="437181" y="389578"/>
                  </a:lnTo>
                  <a:lnTo>
                    <a:pt x="451828" y="367880"/>
                  </a:lnTo>
                  <a:lnTo>
                    <a:pt x="457200" y="341312"/>
                  </a:lnTo>
                  <a:lnTo>
                    <a:pt x="457200" y="68262"/>
                  </a:lnTo>
                  <a:lnTo>
                    <a:pt x="451828" y="41694"/>
                  </a:lnTo>
                  <a:lnTo>
                    <a:pt x="437181" y="19996"/>
                  </a:lnTo>
                  <a:lnTo>
                    <a:pt x="415462" y="5365"/>
                  </a:lnTo>
                  <a:lnTo>
                    <a:pt x="38887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347850" y="9063037"/>
              <a:ext cx="457200" cy="409575"/>
            </a:xfrm>
            <a:custGeom>
              <a:avLst/>
              <a:gdLst/>
              <a:ahLst/>
              <a:cxnLst/>
              <a:rect l="l" t="t" r="r" b="b"/>
              <a:pathLst>
                <a:path w="457200" h="409575">
                  <a:moveTo>
                    <a:pt x="0" y="68262"/>
                  </a:moveTo>
                  <a:lnTo>
                    <a:pt x="5351" y="41694"/>
                  </a:lnTo>
                  <a:lnTo>
                    <a:pt x="19954" y="19996"/>
                  </a:lnTo>
                  <a:lnTo>
                    <a:pt x="41630" y="5365"/>
                  </a:lnTo>
                  <a:lnTo>
                    <a:pt x="68199" y="0"/>
                  </a:lnTo>
                  <a:lnTo>
                    <a:pt x="388874" y="0"/>
                  </a:lnTo>
                  <a:lnTo>
                    <a:pt x="415462" y="5365"/>
                  </a:lnTo>
                  <a:lnTo>
                    <a:pt x="437181" y="19996"/>
                  </a:lnTo>
                  <a:lnTo>
                    <a:pt x="451828" y="41694"/>
                  </a:lnTo>
                  <a:lnTo>
                    <a:pt x="457200" y="68262"/>
                  </a:lnTo>
                  <a:lnTo>
                    <a:pt x="457200" y="341312"/>
                  </a:lnTo>
                  <a:lnTo>
                    <a:pt x="451828" y="367880"/>
                  </a:lnTo>
                  <a:lnTo>
                    <a:pt x="437181" y="389578"/>
                  </a:lnTo>
                  <a:lnTo>
                    <a:pt x="415462" y="404209"/>
                  </a:lnTo>
                  <a:lnTo>
                    <a:pt x="388874" y="409575"/>
                  </a:lnTo>
                  <a:lnTo>
                    <a:pt x="68199" y="409575"/>
                  </a:lnTo>
                  <a:lnTo>
                    <a:pt x="41630" y="404209"/>
                  </a:lnTo>
                  <a:lnTo>
                    <a:pt x="19954" y="389578"/>
                  </a:lnTo>
                  <a:lnTo>
                    <a:pt x="5351" y="367880"/>
                  </a:lnTo>
                  <a:lnTo>
                    <a:pt x="0" y="341312"/>
                  </a:lnTo>
                  <a:lnTo>
                    <a:pt x="0" y="68262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437894" y="9101455"/>
            <a:ext cx="25907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4d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0526776" y="8162988"/>
            <a:ext cx="2203450" cy="1462405"/>
            <a:chOff x="10526776" y="8162988"/>
            <a:chExt cx="2203450" cy="1462405"/>
          </a:xfrm>
        </p:grpSpPr>
        <p:pic>
          <p:nvPicPr>
            <p:cNvPr id="34" name="object 3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753725" y="8162988"/>
              <a:ext cx="1976501" cy="146202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953750" y="8362950"/>
              <a:ext cx="1581150" cy="106680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0539476" y="8701151"/>
              <a:ext cx="342900" cy="400050"/>
            </a:xfrm>
            <a:custGeom>
              <a:avLst/>
              <a:gdLst/>
              <a:ahLst/>
              <a:cxnLst/>
              <a:rect l="l" t="t" r="r" b="b"/>
              <a:pathLst>
                <a:path w="342900" h="400050">
                  <a:moveTo>
                    <a:pt x="285623" y="0"/>
                  </a:moveTo>
                  <a:lnTo>
                    <a:pt x="57150" y="0"/>
                  </a:lnTo>
                  <a:lnTo>
                    <a:pt x="34879" y="4482"/>
                  </a:lnTo>
                  <a:lnTo>
                    <a:pt x="16716" y="16716"/>
                  </a:lnTo>
                  <a:lnTo>
                    <a:pt x="4482" y="34879"/>
                  </a:lnTo>
                  <a:lnTo>
                    <a:pt x="0" y="57150"/>
                  </a:lnTo>
                  <a:lnTo>
                    <a:pt x="0" y="342836"/>
                  </a:lnTo>
                  <a:lnTo>
                    <a:pt x="4482" y="365080"/>
                  </a:lnTo>
                  <a:lnTo>
                    <a:pt x="16716" y="383246"/>
                  </a:lnTo>
                  <a:lnTo>
                    <a:pt x="34879" y="395494"/>
                  </a:lnTo>
                  <a:lnTo>
                    <a:pt x="57150" y="399986"/>
                  </a:lnTo>
                  <a:lnTo>
                    <a:pt x="285623" y="399986"/>
                  </a:lnTo>
                  <a:lnTo>
                    <a:pt x="307913" y="395494"/>
                  </a:lnTo>
                  <a:lnTo>
                    <a:pt x="326120" y="383246"/>
                  </a:lnTo>
                  <a:lnTo>
                    <a:pt x="338397" y="365080"/>
                  </a:lnTo>
                  <a:lnTo>
                    <a:pt x="342900" y="342836"/>
                  </a:lnTo>
                  <a:lnTo>
                    <a:pt x="342900" y="57150"/>
                  </a:lnTo>
                  <a:lnTo>
                    <a:pt x="338397" y="34879"/>
                  </a:lnTo>
                  <a:lnTo>
                    <a:pt x="326120" y="16716"/>
                  </a:lnTo>
                  <a:lnTo>
                    <a:pt x="307913" y="4482"/>
                  </a:lnTo>
                  <a:lnTo>
                    <a:pt x="2856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0539476" y="8701151"/>
              <a:ext cx="342900" cy="400050"/>
            </a:xfrm>
            <a:custGeom>
              <a:avLst/>
              <a:gdLst/>
              <a:ahLst/>
              <a:cxnLst/>
              <a:rect l="l" t="t" r="r" b="b"/>
              <a:pathLst>
                <a:path w="342900" h="400050">
                  <a:moveTo>
                    <a:pt x="0" y="57150"/>
                  </a:moveTo>
                  <a:lnTo>
                    <a:pt x="4482" y="34879"/>
                  </a:lnTo>
                  <a:lnTo>
                    <a:pt x="16716" y="16716"/>
                  </a:lnTo>
                  <a:lnTo>
                    <a:pt x="34879" y="4482"/>
                  </a:lnTo>
                  <a:lnTo>
                    <a:pt x="57150" y="0"/>
                  </a:lnTo>
                  <a:lnTo>
                    <a:pt x="285623" y="0"/>
                  </a:lnTo>
                  <a:lnTo>
                    <a:pt x="307913" y="4482"/>
                  </a:lnTo>
                  <a:lnTo>
                    <a:pt x="326120" y="16716"/>
                  </a:lnTo>
                  <a:lnTo>
                    <a:pt x="338397" y="34879"/>
                  </a:lnTo>
                  <a:lnTo>
                    <a:pt x="342900" y="57150"/>
                  </a:lnTo>
                  <a:lnTo>
                    <a:pt x="342900" y="342836"/>
                  </a:lnTo>
                  <a:lnTo>
                    <a:pt x="338397" y="365080"/>
                  </a:lnTo>
                  <a:lnTo>
                    <a:pt x="326120" y="383246"/>
                  </a:lnTo>
                  <a:lnTo>
                    <a:pt x="307913" y="395494"/>
                  </a:lnTo>
                  <a:lnTo>
                    <a:pt x="285623" y="399986"/>
                  </a:lnTo>
                  <a:lnTo>
                    <a:pt x="57150" y="399986"/>
                  </a:lnTo>
                  <a:lnTo>
                    <a:pt x="34879" y="395494"/>
                  </a:lnTo>
                  <a:lnTo>
                    <a:pt x="16716" y="383246"/>
                  </a:lnTo>
                  <a:lnTo>
                    <a:pt x="4482" y="365080"/>
                  </a:lnTo>
                  <a:lnTo>
                    <a:pt x="0" y="342836"/>
                  </a:lnTo>
                  <a:lnTo>
                    <a:pt x="0" y="5715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10640059" y="8735377"/>
            <a:ext cx="1416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12401550" y="7686611"/>
            <a:ext cx="5129530" cy="2424430"/>
            <a:chOff x="12401550" y="7686611"/>
            <a:chExt cx="5129530" cy="2424430"/>
          </a:xfrm>
        </p:grpSpPr>
        <p:pic>
          <p:nvPicPr>
            <p:cNvPr id="40" name="object 4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401550" y="7686611"/>
              <a:ext cx="5129276" cy="242417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601575" y="7886699"/>
              <a:ext cx="4733925" cy="2028825"/>
            </a:xfrm>
            <a:prstGeom prst="rect">
              <a:avLst/>
            </a:prstGeom>
          </p:spPr>
        </p:pic>
      </p:grpSp>
      <p:sp>
        <p:nvSpPr>
          <p:cNvPr id="44" name="TextBox 12">
            <a:extLst>
              <a:ext uri="{FF2B5EF4-FFF2-40B4-BE49-F238E27FC236}">
                <a16:creationId xmlns:a16="http://schemas.microsoft.com/office/drawing/2014/main" id="{8741D37A-979B-DD90-3A12-3FE1B0967E32}"/>
              </a:ext>
            </a:extLst>
          </p:cNvPr>
          <p:cNvSpPr txBox="1"/>
          <p:nvPr/>
        </p:nvSpPr>
        <p:spPr>
          <a:xfrm>
            <a:off x="4040647" y="58460"/>
            <a:ext cx="10158580" cy="1046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0"/>
              </a:lnSpc>
              <a:spcBef>
                <a:spcPct val="0"/>
              </a:spcBef>
            </a:pPr>
            <a:r>
              <a:rPr lang="en-US" sz="4500" b="1" dirty="0">
                <a:solidFill>
                  <a:schemeClr val="bg1"/>
                </a:solidFill>
                <a:latin typeface="Poppins" panose="00000500000000000000" pitchFamily="2" charset="0"/>
                <a:ea typeface="Open Sans Extra Bold"/>
                <a:cs typeface="Poppins" panose="00000500000000000000" pitchFamily="2" charset="0"/>
                <a:sym typeface="Open Sans Extra Bold"/>
              </a:rPr>
              <a:t>Panduan </a:t>
            </a:r>
            <a:r>
              <a:rPr lang="en-US" sz="4500" b="1" dirty="0" err="1">
                <a:solidFill>
                  <a:schemeClr val="bg1"/>
                </a:solidFill>
                <a:latin typeface="Poppins" panose="00000500000000000000" pitchFamily="2" charset="0"/>
                <a:ea typeface="Open Sans Extra Bold"/>
                <a:cs typeface="Poppins" panose="00000500000000000000" pitchFamily="2" charset="0"/>
                <a:sym typeface="Open Sans Extra Bold"/>
              </a:rPr>
              <a:t>Pengelolaan</a:t>
            </a:r>
            <a:r>
              <a:rPr lang="en-US" sz="4500" b="1" dirty="0">
                <a:solidFill>
                  <a:schemeClr val="bg1"/>
                </a:solidFill>
                <a:latin typeface="Poppins" panose="00000500000000000000" pitchFamily="2" charset="0"/>
                <a:ea typeface="Open Sans Extra Bold"/>
                <a:cs typeface="Poppins" panose="00000500000000000000" pitchFamily="2" charset="0"/>
                <a:sym typeface="Open Sans Extra Bold"/>
              </a:rPr>
              <a:t> Website</a:t>
            </a:r>
          </a:p>
        </p:txBody>
      </p:sp>
      <p:grpSp>
        <p:nvGrpSpPr>
          <p:cNvPr id="45" name="Group 14">
            <a:extLst>
              <a:ext uri="{FF2B5EF4-FFF2-40B4-BE49-F238E27FC236}">
                <a16:creationId xmlns:a16="http://schemas.microsoft.com/office/drawing/2014/main" id="{307D4F0C-FF69-6EB9-FB77-E488D8B5394E}"/>
              </a:ext>
            </a:extLst>
          </p:cNvPr>
          <p:cNvGrpSpPr/>
          <p:nvPr/>
        </p:nvGrpSpPr>
        <p:grpSpPr>
          <a:xfrm>
            <a:off x="-3124200" y="-3281300"/>
            <a:ext cx="4693046" cy="4693046"/>
            <a:chOff x="0" y="0"/>
            <a:chExt cx="812800" cy="812800"/>
          </a:xfrm>
        </p:grpSpPr>
        <p:sp>
          <p:nvSpPr>
            <p:cNvPr id="46" name="Freeform 15">
              <a:extLst>
                <a:ext uri="{FF2B5EF4-FFF2-40B4-BE49-F238E27FC236}">
                  <a16:creationId xmlns:a16="http://schemas.microsoft.com/office/drawing/2014/main" id="{7F5ECD67-58F1-DCD2-C1BF-115431FB9BB1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FFFFFF">
                  <a:alpha val="15686"/>
                </a:srgbClr>
              </a:solidFill>
              <a:prstDash val="solid"/>
              <a:miter/>
            </a:ln>
          </p:spPr>
        </p:sp>
        <p:sp>
          <p:nvSpPr>
            <p:cNvPr id="47" name="TextBox 16">
              <a:extLst>
                <a:ext uri="{FF2B5EF4-FFF2-40B4-BE49-F238E27FC236}">
                  <a16:creationId xmlns:a16="http://schemas.microsoft.com/office/drawing/2014/main" id="{E44F0DEC-ABE5-E688-59E8-DC50FE33774A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8" name="Group 17">
            <a:extLst>
              <a:ext uri="{FF2B5EF4-FFF2-40B4-BE49-F238E27FC236}">
                <a16:creationId xmlns:a16="http://schemas.microsoft.com/office/drawing/2014/main" id="{7872E78D-7065-7B40-104E-1F602CED3433}"/>
              </a:ext>
            </a:extLst>
          </p:cNvPr>
          <p:cNvGrpSpPr/>
          <p:nvPr/>
        </p:nvGrpSpPr>
        <p:grpSpPr>
          <a:xfrm>
            <a:off x="15941477" y="7940477"/>
            <a:ext cx="4693046" cy="4693046"/>
            <a:chOff x="0" y="0"/>
            <a:chExt cx="812800" cy="812800"/>
          </a:xfrm>
        </p:grpSpPr>
        <p:sp>
          <p:nvSpPr>
            <p:cNvPr id="49" name="Freeform 18">
              <a:extLst>
                <a:ext uri="{FF2B5EF4-FFF2-40B4-BE49-F238E27FC236}">
                  <a16:creationId xmlns:a16="http://schemas.microsoft.com/office/drawing/2014/main" id="{E135CCC5-F7E4-3DC8-6857-0707172D5E41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FFFFFF">
                  <a:alpha val="15686"/>
                </a:srgbClr>
              </a:solidFill>
              <a:prstDash val="solid"/>
              <a:miter/>
            </a:ln>
          </p:spPr>
        </p:sp>
        <p:sp>
          <p:nvSpPr>
            <p:cNvPr id="50" name="TextBox 19">
              <a:extLst>
                <a:ext uri="{FF2B5EF4-FFF2-40B4-BE49-F238E27FC236}">
                  <a16:creationId xmlns:a16="http://schemas.microsoft.com/office/drawing/2014/main" id="{1E06E096-BC1B-8A57-4659-4BDAF93C6DD2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B49DA05A-F46A-4BBA-A5E7-3B45499E7468}"/>
              </a:ext>
            </a:extLst>
          </p:cNvPr>
          <p:cNvSpPr txBox="1"/>
          <p:nvPr/>
        </p:nvSpPr>
        <p:spPr>
          <a:xfrm>
            <a:off x="914401" y="1471773"/>
            <a:ext cx="8229599" cy="6759297"/>
          </a:xfrm>
          <a:prstGeom prst="roundRect">
            <a:avLst/>
          </a:prstGeom>
          <a:solidFill>
            <a:schemeClr val="bg1">
              <a:lumMod val="75000"/>
              <a:alpha val="50196"/>
            </a:schemeClr>
          </a:solidFill>
        </p:spPr>
        <p:txBody>
          <a:bodyPr wrap="square" rtlCol="0">
            <a:spAutoFit/>
          </a:bodyPr>
          <a:lstStyle/>
          <a:p>
            <a:pPr marL="306000"/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b)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Tambah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Data</a:t>
            </a:r>
          </a:p>
          <a:p>
            <a:pPr marL="722313"/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Sebuah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operasi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untuk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menambah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atau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membuat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data baru. Ketika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tombol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tambah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di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klik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akan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muncul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form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isian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data,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setelah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data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diisi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lalu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klik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submit.</a:t>
            </a:r>
          </a:p>
          <a:p>
            <a:pPr marL="306000"/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c)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Ubah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Data</a:t>
            </a:r>
          </a:p>
          <a:p>
            <a:pPr marL="711200">
              <a:tabLst>
                <a:tab pos="711200" algn="r"/>
              </a:tabLst>
            </a:pP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Operasi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untuk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mengubah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data yang sudah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dibuat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Prosesnya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hampir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sama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tambah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data.</a:t>
            </a:r>
          </a:p>
          <a:p>
            <a:pPr marL="306000"/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d) Hapus Data</a:t>
            </a:r>
          </a:p>
          <a:p>
            <a:pPr marL="711200"/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Operasi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untuk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menghapus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data yang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ada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dari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basis data.</a:t>
            </a:r>
          </a:p>
          <a:p>
            <a:r>
              <a:rPr lang="en-US" sz="23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5. Logout</a:t>
            </a:r>
          </a:p>
          <a:p>
            <a:pPr marL="306000"/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Untuk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mengakhiri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sesi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login,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klik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icon user yang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ada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pada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pojok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kanan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atas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lalu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klik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logout.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Setelah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itu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akan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muncul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pesan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konfirmasi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lalu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klik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Logout.</a:t>
            </a:r>
            <a:endParaRPr lang="en-ID" sz="23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971800" y="-3107952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064710" y="-114300"/>
            <a:ext cx="10158580" cy="16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0"/>
              </a:lnSpc>
              <a:spcBef>
                <a:spcPct val="0"/>
              </a:spcBef>
            </a:pPr>
            <a:r>
              <a:rPr lang="en-US" sz="4500" b="1" dirty="0" err="1">
                <a:solidFill>
                  <a:srgbClr val="051D40"/>
                </a:solidFill>
                <a:latin typeface="Poppins" panose="00000500000000000000" pitchFamily="2" charset="0"/>
                <a:ea typeface="Open Sans Extra Bold"/>
                <a:cs typeface="Poppins" panose="00000500000000000000" pitchFamily="2" charset="0"/>
                <a:sym typeface="Open Sans Extra Bold"/>
              </a:rPr>
              <a:t>Persiapan</a:t>
            </a:r>
            <a:r>
              <a:rPr lang="en-US" sz="4500" b="1" dirty="0">
                <a:solidFill>
                  <a:srgbClr val="051D40"/>
                </a:solidFill>
                <a:latin typeface="Poppins" panose="00000500000000000000" pitchFamily="2" charset="0"/>
                <a:ea typeface="Open Sans Extra Bold"/>
                <a:cs typeface="Poppins" panose="00000500000000000000" pitchFamily="2" charset="0"/>
                <a:sym typeface="Open Sans Extra Bold"/>
              </a:rPr>
              <a:t> Data</a:t>
            </a:r>
          </a:p>
          <a:p>
            <a:pPr algn="ctr">
              <a:spcBef>
                <a:spcPct val="0"/>
              </a:spcBef>
            </a:pPr>
            <a:r>
              <a:rPr lang="en-US" sz="3000" dirty="0">
                <a:solidFill>
                  <a:srgbClr val="051D40"/>
                </a:solidFill>
                <a:latin typeface="Poppins" panose="00000500000000000000" pitchFamily="2" charset="0"/>
                <a:ea typeface="Open Sans Extra Bold"/>
                <a:cs typeface="Poppins" panose="00000500000000000000" pitchFamily="2" charset="0"/>
                <a:sym typeface="Open Sans Extra Bold"/>
              </a:rPr>
              <a:t>(Foto &amp; Video)</a:t>
            </a:r>
          </a:p>
        </p:txBody>
      </p:sp>
      <p:grpSp>
        <p:nvGrpSpPr>
          <p:cNvPr id="15" name="Group 2">
            <a:extLst>
              <a:ext uri="{FF2B5EF4-FFF2-40B4-BE49-F238E27FC236}">
                <a16:creationId xmlns:a16="http://schemas.microsoft.com/office/drawing/2014/main" id="{EAB347C3-F370-9B6C-6C67-ABA7C148FF2E}"/>
              </a:ext>
            </a:extLst>
          </p:cNvPr>
          <p:cNvGrpSpPr/>
          <p:nvPr/>
        </p:nvGrpSpPr>
        <p:grpSpPr>
          <a:xfrm>
            <a:off x="16338154" y="8451454"/>
            <a:ext cx="4693046" cy="4693046"/>
            <a:chOff x="0" y="0"/>
            <a:chExt cx="812800" cy="812800"/>
          </a:xfrm>
        </p:grpSpPr>
        <p:sp>
          <p:nvSpPr>
            <p:cNvPr id="16" name="Freeform 3">
              <a:extLst>
                <a:ext uri="{FF2B5EF4-FFF2-40B4-BE49-F238E27FC236}">
                  <a16:creationId xmlns:a16="http://schemas.microsoft.com/office/drawing/2014/main" id="{79DD7B40-5EC0-A8DB-8EDC-DA9969CC675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17" name="TextBox 4">
              <a:extLst>
                <a:ext uri="{FF2B5EF4-FFF2-40B4-BE49-F238E27FC236}">
                  <a16:creationId xmlns:a16="http://schemas.microsoft.com/office/drawing/2014/main" id="{92C2080A-3269-C6F7-2774-4E551ED3EAA4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391301F-45A1-8C15-0494-82F00F6B36E3}"/>
              </a:ext>
            </a:extLst>
          </p:cNvPr>
          <p:cNvSpPr txBox="1"/>
          <p:nvPr/>
        </p:nvSpPr>
        <p:spPr>
          <a:xfrm>
            <a:off x="1485900" y="1638300"/>
            <a:ext cx="15316200" cy="4409718"/>
          </a:xfrm>
          <a:prstGeom prst="roundRect">
            <a:avLst/>
          </a:prstGeom>
          <a:solidFill>
            <a:srgbClr val="145DA0"/>
          </a:solidFill>
        </p:spPr>
        <p:txBody>
          <a:bodyPr wrap="square" rtlCol="0">
            <a:spAutoFit/>
          </a:bodyPr>
          <a:lstStyle/>
          <a:p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Foto dan video yang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akan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di upload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yaitu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foto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dan video yang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berkaitan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kegiatan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ada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dalam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program IISAP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Seperti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kegiata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Sosialisasi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Kunjungan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Lapangan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dan lain-lain.</a:t>
            </a:r>
          </a:p>
          <a:p>
            <a:endParaRPr lang="en-US" sz="23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ID" sz="2300" b="1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Ketentuan</a:t>
            </a:r>
            <a:r>
              <a:rPr lang="en-ID" sz="23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Foto</a:t>
            </a:r>
          </a:p>
          <a:p>
            <a:pPr marL="354013"/>
            <a:r>
              <a:rPr lang="en-ID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Dalam</a:t>
            </a: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1 </a:t>
            </a:r>
            <a:r>
              <a:rPr lang="en-ID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kegiatan</a:t>
            </a: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ID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foto</a:t>
            </a: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ID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bisa</a:t>
            </a: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di upload </a:t>
            </a:r>
            <a:r>
              <a:rPr lang="en-ID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maksimal</a:t>
            </a: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hanya</a:t>
            </a: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5 </a:t>
            </a:r>
            <a:r>
              <a:rPr lang="en-ID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foto</a:t>
            </a: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dan </a:t>
            </a:r>
            <a:r>
              <a:rPr lang="en-ID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dapat</a:t>
            </a: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mewakili</a:t>
            </a: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momen-momen</a:t>
            </a: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seperti</a:t>
            </a: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2300" b="1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sambutan</a:t>
            </a:r>
            <a:r>
              <a:rPr lang="en-ID" sz="23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acara</a:t>
            </a: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ID" sz="2300" b="1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sesi</a:t>
            </a:r>
            <a:r>
              <a:rPr lang="en-ID" sz="23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2300" b="1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narasumber</a:t>
            </a: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ID" sz="2300" b="1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sesi</a:t>
            </a:r>
            <a:r>
              <a:rPr lang="en-ID" sz="23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2300" b="1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tanya</a:t>
            </a:r>
            <a:r>
              <a:rPr lang="en-ID" sz="23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2300" b="1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jawab</a:t>
            </a:r>
            <a:r>
              <a:rPr lang="en-ID" sz="23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2300" b="1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atau</a:t>
            </a:r>
            <a:r>
              <a:rPr lang="en-ID" sz="23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2300" b="1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diskusi</a:t>
            </a: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ID" sz="2300" b="1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peserta</a:t>
            </a:r>
            <a:r>
              <a:rPr lang="en-ID" sz="23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ID" sz="2300" b="1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mengikuti</a:t>
            </a:r>
            <a:r>
              <a:rPr lang="en-ID" sz="23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2300" b="1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kegiatan</a:t>
            </a: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dan </a:t>
            </a:r>
            <a:r>
              <a:rPr lang="en-ID" sz="2300" b="1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aktifitas</a:t>
            </a:r>
            <a:r>
              <a:rPr lang="en-ID" sz="23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2300" b="1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saat</a:t>
            </a:r>
            <a:r>
              <a:rPr lang="en-ID" sz="23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di </a:t>
            </a:r>
            <a:r>
              <a:rPr lang="en-ID" sz="2300" b="1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lapangan</a:t>
            </a: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Foto </a:t>
            </a:r>
            <a:r>
              <a:rPr lang="en-ID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tidak</a:t>
            </a: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perlu</a:t>
            </a: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menggunakan</a:t>
            </a:r>
            <a:r>
              <a:rPr lang="en-ID" sz="23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geotagging.</a:t>
            </a:r>
            <a:endParaRPr lang="en-ID" sz="23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Video</a:t>
            </a:r>
          </a:p>
          <a:p>
            <a:pPr marL="354013"/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Video yang </a:t>
            </a:r>
            <a:r>
              <a:rPr lang="en-ID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akan</a:t>
            </a: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di upload </a:t>
            </a:r>
            <a:r>
              <a:rPr lang="en-ID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adalah</a:t>
            </a: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video </a:t>
            </a:r>
            <a:r>
              <a:rPr lang="en-ID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singkat</a:t>
            </a: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atau</a:t>
            </a: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video yang </a:t>
            </a:r>
            <a:r>
              <a:rPr lang="en-ID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sudah</a:t>
            </a: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di edit dan di </a:t>
            </a:r>
            <a:r>
              <a:rPr lang="en-ID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rangkum</a:t>
            </a: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ID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dapat</a:t>
            </a: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menunjukkan</a:t>
            </a: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kegiatan</a:t>
            </a: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apa</a:t>
            </a: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ID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sedang</a:t>
            </a: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terjadi</a:t>
            </a: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DAEF758-4CB1-6FBF-9049-1C14D97E52F2}"/>
              </a:ext>
            </a:extLst>
          </p:cNvPr>
          <p:cNvGraphicFramePr>
            <a:graphicFrameLocks noGrp="1"/>
          </p:cNvGraphicFramePr>
          <p:nvPr/>
        </p:nvGraphicFramePr>
        <p:xfrm>
          <a:off x="1721246" y="6819900"/>
          <a:ext cx="14890353" cy="29397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63451">
                  <a:extLst>
                    <a:ext uri="{9D8B030D-6E8A-4147-A177-3AD203B41FA5}">
                      <a16:colId xmlns:a16="http://schemas.microsoft.com/office/drawing/2014/main" val="1461848834"/>
                    </a:ext>
                  </a:extLst>
                </a:gridCol>
                <a:gridCol w="4963451">
                  <a:extLst>
                    <a:ext uri="{9D8B030D-6E8A-4147-A177-3AD203B41FA5}">
                      <a16:colId xmlns:a16="http://schemas.microsoft.com/office/drawing/2014/main" val="2631715103"/>
                    </a:ext>
                  </a:extLst>
                </a:gridCol>
                <a:gridCol w="4963451">
                  <a:extLst>
                    <a:ext uri="{9D8B030D-6E8A-4147-A177-3AD203B41FA5}">
                      <a16:colId xmlns:a16="http://schemas.microsoft.com/office/drawing/2014/main" val="3357088192"/>
                    </a:ext>
                  </a:extLst>
                </a:gridCol>
              </a:tblGrid>
              <a:tr h="61452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Data</a:t>
                      </a:r>
                      <a:endParaRPr lang="en-ID" sz="2000" dirty="0">
                        <a:solidFill>
                          <a:schemeClr val="bg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5D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Foto</a:t>
                      </a:r>
                      <a:endParaRPr lang="en-ID" sz="2000" dirty="0">
                        <a:solidFill>
                          <a:schemeClr val="bg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5D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Video</a:t>
                      </a:r>
                      <a:endParaRPr lang="en-ID" sz="2000" dirty="0">
                        <a:solidFill>
                          <a:schemeClr val="bg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5D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344105"/>
                  </a:ext>
                </a:extLst>
              </a:tr>
              <a:tr h="541386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Nama / </a:t>
                      </a:r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Judul</a:t>
                      </a:r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*</a:t>
                      </a:r>
                      <a:endParaRPr lang="en-ID" sz="20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Teks </a:t>
                      </a:r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singkat</a:t>
                      </a:r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yang </a:t>
                      </a:r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mewakili</a:t>
                      </a:r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apa</a:t>
                      </a:r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yang </a:t>
                      </a:r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terjadi</a:t>
                      </a:r>
                      <a:endParaRPr lang="en-ID" sz="20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D" sz="24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89665"/>
                  </a:ext>
                </a:extLst>
              </a:tr>
              <a:tr h="541386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Album</a:t>
                      </a:r>
                      <a:endParaRPr lang="en-ID" sz="20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Kategori</a:t>
                      </a:r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dari</a:t>
                      </a:r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kegiatan</a:t>
                      </a:r>
                      <a:endParaRPr lang="en-ID" sz="20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D" sz="24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921262"/>
                  </a:ext>
                </a:extLst>
              </a:tr>
              <a:tr h="541386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File*</a:t>
                      </a:r>
                      <a:endParaRPr lang="en-ID" sz="20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Jenis</a:t>
                      </a:r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file: jpg, jpeg, </a:t>
                      </a:r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png</a:t>
                      </a:r>
                      <a:endParaRPr lang="en-US" sz="20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  <a:p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Ukuran </a:t>
                      </a:r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maksimal</a:t>
                      </a:r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: 2mb</a:t>
                      </a:r>
                      <a:endParaRPr lang="en-ID" sz="20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Jenis</a:t>
                      </a:r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file: mp4, mov, </a:t>
                      </a:r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avi</a:t>
                      </a:r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, </a:t>
                      </a:r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mkf</a:t>
                      </a:r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, </a:t>
                      </a:r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flv</a:t>
                      </a:r>
                      <a:endParaRPr lang="en-US" sz="20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  <a:p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Ukuran </a:t>
                      </a:r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maksimal</a:t>
                      </a:r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: 10mb</a:t>
                      </a:r>
                      <a:endParaRPr lang="en-ID" sz="20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519623"/>
                  </a:ext>
                </a:extLst>
              </a:tr>
              <a:tr h="541386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Caption</a:t>
                      </a:r>
                      <a:endParaRPr lang="en-ID" sz="20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Narasi</a:t>
                      </a:r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singkat</a:t>
                      </a:r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yang </a:t>
                      </a:r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menjelaskan</a:t>
                      </a:r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apa</a:t>
                      </a:r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yang </a:t>
                      </a:r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terjadi</a:t>
                      </a:r>
                      <a:endParaRPr lang="en-ID" sz="20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D" sz="24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982245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0AAD7AD-BF42-DBBA-351B-4D109497F358}"/>
              </a:ext>
            </a:extLst>
          </p:cNvPr>
          <p:cNvSpPr txBox="1"/>
          <p:nvPr/>
        </p:nvSpPr>
        <p:spPr>
          <a:xfrm>
            <a:off x="1721246" y="9794731"/>
            <a:ext cx="1260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</a:t>
            </a: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diisi</a:t>
            </a:r>
            <a:endParaRPr lang="en-ID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26029D-D074-4EED-A9B9-273C28E92F9E}"/>
              </a:ext>
            </a:extLst>
          </p:cNvPr>
          <p:cNvSpPr txBox="1"/>
          <p:nvPr/>
        </p:nvSpPr>
        <p:spPr>
          <a:xfrm>
            <a:off x="1721246" y="6297424"/>
            <a:ext cx="1871025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b="1" dirty="0">
                <a:latin typeface="Poppins" panose="00000500000000000000" pitchFamily="2" charset="0"/>
                <a:cs typeface="Poppins" panose="00000500000000000000" pitchFamily="2" charset="0"/>
              </a:rPr>
              <a:t>Input Data:</a:t>
            </a:r>
            <a:endParaRPr lang="en-ID" sz="23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512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971800" y="-3107952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064710" y="-190500"/>
            <a:ext cx="10158580" cy="16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0"/>
              </a:lnSpc>
              <a:spcBef>
                <a:spcPct val="0"/>
              </a:spcBef>
            </a:pPr>
            <a:r>
              <a:rPr lang="en-US" sz="4500" b="1" dirty="0" err="1">
                <a:solidFill>
                  <a:srgbClr val="051D40"/>
                </a:solidFill>
                <a:latin typeface="Poppins" panose="00000500000000000000" pitchFamily="2" charset="0"/>
                <a:ea typeface="Open Sans Extra Bold"/>
                <a:cs typeface="Poppins" panose="00000500000000000000" pitchFamily="2" charset="0"/>
                <a:sym typeface="Open Sans Extra Bold"/>
              </a:rPr>
              <a:t>Persiapan</a:t>
            </a:r>
            <a:r>
              <a:rPr lang="en-US" sz="4500" b="1" dirty="0">
                <a:solidFill>
                  <a:srgbClr val="051D40"/>
                </a:solidFill>
                <a:latin typeface="Poppins" panose="00000500000000000000" pitchFamily="2" charset="0"/>
                <a:ea typeface="Open Sans Extra Bold"/>
                <a:cs typeface="Poppins" panose="00000500000000000000" pitchFamily="2" charset="0"/>
                <a:sym typeface="Open Sans Extra Bold"/>
              </a:rPr>
              <a:t> Data</a:t>
            </a:r>
          </a:p>
          <a:p>
            <a:pPr algn="ctr">
              <a:spcBef>
                <a:spcPct val="0"/>
              </a:spcBef>
            </a:pPr>
            <a:r>
              <a:rPr lang="en-US" sz="3000" dirty="0">
                <a:solidFill>
                  <a:srgbClr val="051D40"/>
                </a:solidFill>
                <a:latin typeface="Poppins" panose="00000500000000000000" pitchFamily="2" charset="0"/>
                <a:ea typeface="Open Sans Extra Bold"/>
                <a:cs typeface="Poppins" panose="00000500000000000000" pitchFamily="2" charset="0"/>
                <a:sym typeface="Open Sans Extra Bold"/>
              </a:rPr>
              <a:t>(</a:t>
            </a:r>
            <a:r>
              <a:rPr lang="en-US" sz="3000" dirty="0" err="1">
                <a:solidFill>
                  <a:srgbClr val="051D40"/>
                </a:solidFill>
                <a:latin typeface="Poppins" panose="00000500000000000000" pitchFamily="2" charset="0"/>
                <a:ea typeface="Open Sans Extra Bold"/>
                <a:cs typeface="Poppins" panose="00000500000000000000" pitchFamily="2" charset="0"/>
                <a:sym typeface="Open Sans Extra Bold"/>
              </a:rPr>
              <a:t>Berita</a:t>
            </a:r>
            <a:r>
              <a:rPr lang="en-US" sz="3000" dirty="0">
                <a:solidFill>
                  <a:srgbClr val="051D40"/>
                </a:solidFill>
                <a:latin typeface="Poppins" panose="00000500000000000000" pitchFamily="2" charset="0"/>
                <a:ea typeface="Open Sans Extra Bold"/>
                <a:cs typeface="Poppins" panose="00000500000000000000" pitchFamily="2" charset="0"/>
                <a:sym typeface="Open Sans Extra Bold"/>
              </a:rPr>
              <a:t> &amp; Artikel)</a:t>
            </a:r>
          </a:p>
        </p:txBody>
      </p:sp>
      <p:grpSp>
        <p:nvGrpSpPr>
          <p:cNvPr id="15" name="Group 2">
            <a:extLst>
              <a:ext uri="{FF2B5EF4-FFF2-40B4-BE49-F238E27FC236}">
                <a16:creationId xmlns:a16="http://schemas.microsoft.com/office/drawing/2014/main" id="{EAB347C3-F370-9B6C-6C67-ABA7C148FF2E}"/>
              </a:ext>
            </a:extLst>
          </p:cNvPr>
          <p:cNvGrpSpPr/>
          <p:nvPr/>
        </p:nvGrpSpPr>
        <p:grpSpPr>
          <a:xfrm>
            <a:off x="16338154" y="8451454"/>
            <a:ext cx="4693046" cy="4693046"/>
            <a:chOff x="0" y="0"/>
            <a:chExt cx="812800" cy="812800"/>
          </a:xfrm>
        </p:grpSpPr>
        <p:sp>
          <p:nvSpPr>
            <p:cNvPr id="16" name="Freeform 3">
              <a:extLst>
                <a:ext uri="{FF2B5EF4-FFF2-40B4-BE49-F238E27FC236}">
                  <a16:creationId xmlns:a16="http://schemas.microsoft.com/office/drawing/2014/main" id="{79DD7B40-5EC0-A8DB-8EDC-DA9969CC675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17" name="TextBox 4">
              <a:extLst>
                <a:ext uri="{FF2B5EF4-FFF2-40B4-BE49-F238E27FC236}">
                  <a16:creationId xmlns:a16="http://schemas.microsoft.com/office/drawing/2014/main" id="{92C2080A-3269-C6F7-2774-4E551ED3EAA4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D69E0B39-347C-01DC-3423-352A71F9585E}"/>
              </a:ext>
            </a:extLst>
          </p:cNvPr>
          <p:cNvSpPr txBox="1"/>
          <p:nvPr/>
        </p:nvSpPr>
        <p:spPr>
          <a:xfrm>
            <a:off x="1485900" y="1714500"/>
            <a:ext cx="15316200" cy="4069199"/>
          </a:xfrm>
          <a:prstGeom prst="roundRect">
            <a:avLst/>
          </a:prstGeom>
          <a:solidFill>
            <a:srgbClr val="145DA0"/>
          </a:solidFill>
        </p:spPr>
        <p:txBody>
          <a:bodyPr wrap="square" rtlCol="0">
            <a:spAutoFit/>
          </a:bodyPr>
          <a:lstStyle/>
          <a:p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Berita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dan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artikel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akan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di upload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yaitu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berita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dan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artikel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berkaitan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kegiatan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ada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dalam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program IISAP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Seperti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kegiata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Sosialisasi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Kunjungan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Lapangan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atau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tulisan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lainnya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berkaitan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budidaya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udang</a:t>
            </a:r>
            <a:r>
              <a:rPr lang="en-US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endParaRPr lang="en-US" sz="23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ID" sz="2300" b="1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Ketentuan</a:t>
            </a:r>
            <a:r>
              <a:rPr lang="en-ID" sz="23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ID" sz="23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Berita</a:t>
            </a:r>
            <a:endParaRPr lang="en-ID" sz="23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000"/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Peristiwa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aktual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/</a:t>
            </a:r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fakta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terjadi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di </a:t>
            </a:r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lapangan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Menggunakan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metode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atau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struktur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penulisan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5W+1H (</a:t>
            </a:r>
            <a:r>
              <a:rPr lang="en-US" sz="2400" i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2400" i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2400" i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Why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2400" i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When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2400" i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Where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dan </a:t>
            </a:r>
            <a:r>
              <a:rPr lang="en-US" sz="2400" i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How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).</a:t>
            </a:r>
            <a:endParaRPr lang="en-ID" sz="23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Artikel</a:t>
            </a:r>
          </a:p>
          <a:p>
            <a:pPr marL="342000"/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Opini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pribadi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namun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tetap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didasarkan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fakta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dan data</a:t>
            </a:r>
            <a:r>
              <a:rPr lang="en-ID" sz="2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lang="en-ID" sz="24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EF53FCA-A824-34DD-400B-737565068F91}"/>
              </a:ext>
            </a:extLst>
          </p:cNvPr>
          <p:cNvGraphicFramePr>
            <a:graphicFrameLocks noGrp="1"/>
          </p:cNvGraphicFramePr>
          <p:nvPr/>
        </p:nvGraphicFramePr>
        <p:xfrm>
          <a:off x="1721246" y="6591300"/>
          <a:ext cx="14890353" cy="30993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63451">
                  <a:extLst>
                    <a:ext uri="{9D8B030D-6E8A-4147-A177-3AD203B41FA5}">
                      <a16:colId xmlns:a16="http://schemas.microsoft.com/office/drawing/2014/main" val="1461848834"/>
                    </a:ext>
                  </a:extLst>
                </a:gridCol>
                <a:gridCol w="4963451">
                  <a:extLst>
                    <a:ext uri="{9D8B030D-6E8A-4147-A177-3AD203B41FA5}">
                      <a16:colId xmlns:a16="http://schemas.microsoft.com/office/drawing/2014/main" val="2631715103"/>
                    </a:ext>
                  </a:extLst>
                </a:gridCol>
                <a:gridCol w="4963451">
                  <a:extLst>
                    <a:ext uri="{9D8B030D-6E8A-4147-A177-3AD203B41FA5}">
                      <a16:colId xmlns:a16="http://schemas.microsoft.com/office/drawing/2014/main" val="3357088192"/>
                    </a:ext>
                  </a:extLst>
                </a:gridCol>
              </a:tblGrid>
              <a:tr h="61452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Data</a:t>
                      </a:r>
                      <a:endParaRPr lang="en-ID" sz="2000" dirty="0">
                        <a:solidFill>
                          <a:schemeClr val="bg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5D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Berita</a:t>
                      </a:r>
                      <a:endParaRPr lang="en-ID" sz="2000" dirty="0">
                        <a:solidFill>
                          <a:schemeClr val="bg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5D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Artikel</a:t>
                      </a:r>
                      <a:endParaRPr lang="en-ID" sz="2000" dirty="0">
                        <a:solidFill>
                          <a:schemeClr val="bg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5D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344105"/>
                  </a:ext>
                </a:extLst>
              </a:tr>
              <a:tr h="541386"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Judul</a:t>
                      </a:r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*</a:t>
                      </a:r>
                      <a:endParaRPr lang="en-ID" sz="20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Tajuk</a:t>
                      </a:r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/ </a:t>
                      </a:r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judul</a:t>
                      </a:r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dari</a:t>
                      </a:r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tulisan</a:t>
                      </a:r>
                      <a:endParaRPr lang="en-ID" sz="20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D" sz="24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89665"/>
                  </a:ext>
                </a:extLst>
              </a:tr>
              <a:tr h="541386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Gambar </a:t>
                      </a:r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Sampul</a:t>
                      </a:r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*</a:t>
                      </a:r>
                      <a:endParaRPr lang="en-ID" sz="20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Cover / </a:t>
                      </a:r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Sampul</a:t>
                      </a:r>
                      <a:r>
                        <a:rPr lang="en-US" sz="200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tulisan</a:t>
                      </a:r>
                      <a:endParaRPr lang="en-US" sz="20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  <a:p>
                      <a:pPr algn="ctr"/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Ukuran </a:t>
                      </a:r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maksimal</a:t>
                      </a:r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: 2mb</a:t>
                      </a:r>
                      <a:endParaRPr lang="en-ID" sz="20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D" sz="24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921262"/>
                  </a:ext>
                </a:extLst>
              </a:tr>
              <a:tr h="541386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Lampiran File (</a:t>
                      </a:r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jika</a:t>
                      </a:r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ada</a:t>
                      </a:r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)</a:t>
                      </a:r>
                      <a:endParaRPr lang="en-ID" sz="20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Jenis</a:t>
                      </a:r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file: </a:t>
                      </a:r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pdf,doc,docx,xls,xlsx,ppt,pptx</a:t>
                      </a:r>
                      <a:endParaRPr lang="en-US" sz="20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  <a:p>
                      <a:pPr algn="ctr"/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Ukuran </a:t>
                      </a:r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maksimal</a:t>
                      </a:r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: 2mb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D" sz="24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6519623"/>
                  </a:ext>
                </a:extLst>
              </a:tr>
              <a:tr h="541386"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Konten</a:t>
                      </a:r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*</a:t>
                      </a:r>
                      <a:endParaRPr lang="en-ID" sz="20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Isi </a:t>
                      </a:r>
                      <a:r>
                        <a:rPr lang="en-US" sz="2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dari</a:t>
                      </a:r>
                      <a:r>
                        <a:rPr lang="en-US" sz="2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tulisan</a:t>
                      </a:r>
                      <a:endParaRPr lang="en-ID" sz="20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D" sz="20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982245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5EEC865-161B-3842-1C14-28FDE133C8D1}"/>
              </a:ext>
            </a:extLst>
          </p:cNvPr>
          <p:cNvSpPr txBox="1"/>
          <p:nvPr/>
        </p:nvSpPr>
        <p:spPr>
          <a:xfrm>
            <a:off x="1721246" y="9720132"/>
            <a:ext cx="1260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</a:t>
            </a: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diisi</a:t>
            </a:r>
            <a:endParaRPr lang="en-ID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10A485-37AB-3487-C0A9-28D465D3E746}"/>
              </a:ext>
            </a:extLst>
          </p:cNvPr>
          <p:cNvSpPr txBox="1"/>
          <p:nvPr/>
        </p:nvSpPr>
        <p:spPr>
          <a:xfrm>
            <a:off x="1721246" y="6134100"/>
            <a:ext cx="1871025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b="1" dirty="0">
                <a:latin typeface="Poppins" panose="00000500000000000000" pitchFamily="2" charset="0"/>
                <a:cs typeface="Poppins" panose="00000500000000000000" pitchFamily="2" charset="0"/>
              </a:rPr>
              <a:t>Input Data:</a:t>
            </a:r>
            <a:endParaRPr lang="en-ID" sz="23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5320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135D9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7686675"/>
            <a:ext cx="5848350" cy="115252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29350" y="7686675"/>
            <a:ext cx="5838825" cy="1152525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2211050" y="3295650"/>
            <a:ext cx="5848350" cy="5543550"/>
            <a:chOff x="12211050" y="3295650"/>
            <a:chExt cx="5848350" cy="554355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211050" y="7686675"/>
              <a:ext cx="5848350" cy="115252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2211050" y="3295650"/>
              <a:ext cx="5848350" cy="5153025"/>
            </a:xfrm>
            <a:custGeom>
              <a:avLst/>
              <a:gdLst/>
              <a:ahLst/>
              <a:cxnLst/>
              <a:rect l="l" t="t" r="r" b="b"/>
              <a:pathLst>
                <a:path w="5848350" h="5153025">
                  <a:moveTo>
                    <a:pt x="5628894" y="0"/>
                  </a:moveTo>
                  <a:lnTo>
                    <a:pt x="219455" y="0"/>
                  </a:lnTo>
                  <a:lnTo>
                    <a:pt x="176401" y="4254"/>
                  </a:lnTo>
                  <a:lnTo>
                    <a:pt x="135429" y="16700"/>
                  </a:lnTo>
                  <a:lnTo>
                    <a:pt x="97672" y="36861"/>
                  </a:lnTo>
                  <a:lnTo>
                    <a:pt x="64261" y="64261"/>
                  </a:lnTo>
                  <a:lnTo>
                    <a:pt x="36861" y="97690"/>
                  </a:lnTo>
                  <a:lnTo>
                    <a:pt x="16700" y="135477"/>
                  </a:lnTo>
                  <a:lnTo>
                    <a:pt x="4254" y="176454"/>
                  </a:lnTo>
                  <a:lnTo>
                    <a:pt x="0" y="219455"/>
                  </a:lnTo>
                  <a:lnTo>
                    <a:pt x="0" y="4933569"/>
                  </a:lnTo>
                  <a:lnTo>
                    <a:pt x="4254" y="4976570"/>
                  </a:lnTo>
                  <a:lnTo>
                    <a:pt x="16700" y="5017547"/>
                  </a:lnTo>
                  <a:lnTo>
                    <a:pt x="36861" y="5055334"/>
                  </a:lnTo>
                  <a:lnTo>
                    <a:pt x="64261" y="5088763"/>
                  </a:lnTo>
                  <a:lnTo>
                    <a:pt x="97672" y="5116163"/>
                  </a:lnTo>
                  <a:lnTo>
                    <a:pt x="135429" y="5136324"/>
                  </a:lnTo>
                  <a:lnTo>
                    <a:pt x="176401" y="5148770"/>
                  </a:lnTo>
                  <a:lnTo>
                    <a:pt x="219455" y="5153025"/>
                  </a:lnTo>
                  <a:lnTo>
                    <a:pt x="5628894" y="5153025"/>
                  </a:lnTo>
                  <a:lnTo>
                    <a:pt x="5671948" y="5148770"/>
                  </a:lnTo>
                  <a:lnTo>
                    <a:pt x="5712920" y="5136324"/>
                  </a:lnTo>
                  <a:lnTo>
                    <a:pt x="5750677" y="5116163"/>
                  </a:lnTo>
                  <a:lnTo>
                    <a:pt x="5784088" y="5088763"/>
                  </a:lnTo>
                  <a:lnTo>
                    <a:pt x="5811488" y="5055334"/>
                  </a:lnTo>
                  <a:lnTo>
                    <a:pt x="5831649" y="5017547"/>
                  </a:lnTo>
                  <a:lnTo>
                    <a:pt x="5844095" y="4976570"/>
                  </a:lnTo>
                  <a:lnTo>
                    <a:pt x="5848350" y="4933569"/>
                  </a:lnTo>
                  <a:lnTo>
                    <a:pt x="5848350" y="219455"/>
                  </a:lnTo>
                  <a:lnTo>
                    <a:pt x="5844095" y="176454"/>
                  </a:lnTo>
                  <a:lnTo>
                    <a:pt x="5831649" y="135477"/>
                  </a:lnTo>
                  <a:lnTo>
                    <a:pt x="5811488" y="97690"/>
                  </a:lnTo>
                  <a:lnTo>
                    <a:pt x="5784088" y="64261"/>
                  </a:lnTo>
                  <a:lnTo>
                    <a:pt x="5750677" y="36861"/>
                  </a:lnTo>
                  <a:lnTo>
                    <a:pt x="5712920" y="16700"/>
                  </a:lnTo>
                  <a:lnTo>
                    <a:pt x="5671948" y="4254"/>
                  </a:lnTo>
                  <a:lnTo>
                    <a:pt x="5628894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6229350" y="3295650"/>
            <a:ext cx="5838825" cy="5153025"/>
          </a:xfrm>
          <a:custGeom>
            <a:avLst/>
            <a:gdLst/>
            <a:ahLst/>
            <a:cxnLst/>
            <a:rect l="l" t="t" r="r" b="b"/>
            <a:pathLst>
              <a:path w="5838825" h="5153025">
                <a:moveTo>
                  <a:pt x="5619750" y="0"/>
                </a:moveTo>
                <a:lnTo>
                  <a:pt x="219075" y="0"/>
                </a:lnTo>
                <a:lnTo>
                  <a:pt x="176113" y="4254"/>
                </a:lnTo>
                <a:lnTo>
                  <a:pt x="135223" y="16700"/>
                </a:lnTo>
                <a:lnTo>
                  <a:pt x="97524" y="36861"/>
                </a:lnTo>
                <a:lnTo>
                  <a:pt x="64135" y="64261"/>
                </a:lnTo>
                <a:lnTo>
                  <a:pt x="36808" y="97690"/>
                </a:lnTo>
                <a:lnTo>
                  <a:pt x="16684" y="135477"/>
                </a:lnTo>
                <a:lnTo>
                  <a:pt x="4252" y="176454"/>
                </a:lnTo>
                <a:lnTo>
                  <a:pt x="0" y="219455"/>
                </a:lnTo>
                <a:lnTo>
                  <a:pt x="0" y="4933569"/>
                </a:lnTo>
                <a:lnTo>
                  <a:pt x="4252" y="4976570"/>
                </a:lnTo>
                <a:lnTo>
                  <a:pt x="16684" y="5017547"/>
                </a:lnTo>
                <a:lnTo>
                  <a:pt x="36808" y="5055334"/>
                </a:lnTo>
                <a:lnTo>
                  <a:pt x="64135" y="5088763"/>
                </a:lnTo>
                <a:lnTo>
                  <a:pt x="97524" y="5116163"/>
                </a:lnTo>
                <a:lnTo>
                  <a:pt x="135223" y="5136324"/>
                </a:lnTo>
                <a:lnTo>
                  <a:pt x="176113" y="5148770"/>
                </a:lnTo>
                <a:lnTo>
                  <a:pt x="219075" y="5153025"/>
                </a:lnTo>
                <a:lnTo>
                  <a:pt x="5619750" y="5153025"/>
                </a:lnTo>
                <a:lnTo>
                  <a:pt x="5662711" y="5148770"/>
                </a:lnTo>
                <a:lnTo>
                  <a:pt x="5703601" y="5136324"/>
                </a:lnTo>
                <a:lnTo>
                  <a:pt x="5741300" y="5116163"/>
                </a:lnTo>
                <a:lnTo>
                  <a:pt x="5774690" y="5088763"/>
                </a:lnTo>
                <a:lnTo>
                  <a:pt x="5802016" y="5055334"/>
                </a:lnTo>
                <a:lnTo>
                  <a:pt x="5822140" y="5017547"/>
                </a:lnTo>
                <a:lnTo>
                  <a:pt x="5834572" y="4976570"/>
                </a:lnTo>
                <a:lnTo>
                  <a:pt x="5838825" y="4933569"/>
                </a:lnTo>
                <a:lnTo>
                  <a:pt x="5838825" y="219455"/>
                </a:lnTo>
                <a:lnTo>
                  <a:pt x="5834572" y="176454"/>
                </a:lnTo>
                <a:lnTo>
                  <a:pt x="5822140" y="135477"/>
                </a:lnTo>
                <a:lnTo>
                  <a:pt x="5802016" y="97690"/>
                </a:lnTo>
                <a:lnTo>
                  <a:pt x="5774690" y="64261"/>
                </a:lnTo>
                <a:lnTo>
                  <a:pt x="5741300" y="36861"/>
                </a:lnTo>
                <a:lnTo>
                  <a:pt x="5703601" y="16700"/>
                </a:lnTo>
                <a:lnTo>
                  <a:pt x="5662711" y="4254"/>
                </a:lnTo>
                <a:lnTo>
                  <a:pt x="5619750" y="0"/>
                </a:lnTo>
                <a:close/>
              </a:path>
            </a:pathLst>
          </a:custGeom>
          <a:solidFill>
            <a:srgbClr val="FCFC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28600" y="3295650"/>
            <a:ext cx="5848350" cy="5153025"/>
          </a:xfrm>
          <a:custGeom>
            <a:avLst/>
            <a:gdLst/>
            <a:ahLst/>
            <a:cxnLst/>
            <a:rect l="l" t="t" r="r" b="b"/>
            <a:pathLst>
              <a:path w="5848350" h="5153025">
                <a:moveTo>
                  <a:pt x="5628894" y="0"/>
                </a:moveTo>
                <a:lnTo>
                  <a:pt x="219405" y="0"/>
                </a:lnTo>
                <a:lnTo>
                  <a:pt x="176401" y="4254"/>
                </a:lnTo>
                <a:lnTo>
                  <a:pt x="135442" y="16700"/>
                </a:lnTo>
                <a:lnTo>
                  <a:pt x="97679" y="36861"/>
                </a:lnTo>
                <a:lnTo>
                  <a:pt x="64261" y="64261"/>
                </a:lnTo>
                <a:lnTo>
                  <a:pt x="36861" y="97690"/>
                </a:lnTo>
                <a:lnTo>
                  <a:pt x="16700" y="135477"/>
                </a:lnTo>
                <a:lnTo>
                  <a:pt x="4254" y="176454"/>
                </a:lnTo>
                <a:lnTo>
                  <a:pt x="0" y="219455"/>
                </a:lnTo>
                <a:lnTo>
                  <a:pt x="0" y="4933569"/>
                </a:lnTo>
                <a:lnTo>
                  <a:pt x="4254" y="4976570"/>
                </a:lnTo>
                <a:lnTo>
                  <a:pt x="16700" y="5017547"/>
                </a:lnTo>
                <a:lnTo>
                  <a:pt x="36861" y="5055334"/>
                </a:lnTo>
                <a:lnTo>
                  <a:pt x="64261" y="5088763"/>
                </a:lnTo>
                <a:lnTo>
                  <a:pt x="97679" y="5116163"/>
                </a:lnTo>
                <a:lnTo>
                  <a:pt x="135442" y="5136324"/>
                </a:lnTo>
                <a:lnTo>
                  <a:pt x="176401" y="5148770"/>
                </a:lnTo>
                <a:lnTo>
                  <a:pt x="219405" y="5153025"/>
                </a:lnTo>
                <a:lnTo>
                  <a:pt x="5628894" y="5153025"/>
                </a:lnTo>
                <a:lnTo>
                  <a:pt x="5671948" y="5148770"/>
                </a:lnTo>
                <a:lnTo>
                  <a:pt x="5712920" y="5136324"/>
                </a:lnTo>
                <a:lnTo>
                  <a:pt x="5750677" y="5116163"/>
                </a:lnTo>
                <a:lnTo>
                  <a:pt x="5784088" y="5088763"/>
                </a:lnTo>
                <a:lnTo>
                  <a:pt x="5811488" y="5055334"/>
                </a:lnTo>
                <a:lnTo>
                  <a:pt x="5831649" y="5017547"/>
                </a:lnTo>
                <a:lnTo>
                  <a:pt x="5844095" y="4976570"/>
                </a:lnTo>
                <a:lnTo>
                  <a:pt x="5848350" y="4933569"/>
                </a:lnTo>
                <a:lnTo>
                  <a:pt x="5848350" y="219455"/>
                </a:lnTo>
                <a:lnTo>
                  <a:pt x="5844095" y="176454"/>
                </a:lnTo>
                <a:lnTo>
                  <a:pt x="5831649" y="135477"/>
                </a:lnTo>
                <a:lnTo>
                  <a:pt x="5811488" y="97690"/>
                </a:lnTo>
                <a:lnTo>
                  <a:pt x="5784088" y="64261"/>
                </a:lnTo>
                <a:lnTo>
                  <a:pt x="5750677" y="36861"/>
                </a:lnTo>
                <a:lnTo>
                  <a:pt x="5712920" y="16700"/>
                </a:lnTo>
                <a:lnTo>
                  <a:pt x="5671948" y="4254"/>
                </a:lnTo>
                <a:lnTo>
                  <a:pt x="5628894" y="0"/>
                </a:lnTo>
                <a:close/>
              </a:path>
            </a:pathLst>
          </a:custGeom>
          <a:solidFill>
            <a:srgbClr val="FCFC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0"/>
            <a:ext cx="2571750" cy="2343150"/>
          </a:xfrm>
          <a:custGeom>
            <a:avLst/>
            <a:gdLst/>
            <a:ahLst/>
            <a:cxnLst/>
            <a:rect l="l" t="t" r="r" b="b"/>
            <a:pathLst>
              <a:path w="2571750" h="2343150">
                <a:moveTo>
                  <a:pt x="0" y="2332532"/>
                </a:moveTo>
                <a:lnTo>
                  <a:pt x="79034" y="2338766"/>
                </a:lnTo>
                <a:lnTo>
                  <a:pt x="127056" y="2341195"/>
                </a:lnTo>
                <a:lnTo>
                  <a:pt x="175327" y="2342659"/>
                </a:lnTo>
                <a:lnTo>
                  <a:pt x="223837" y="2343150"/>
                </a:lnTo>
                <a:lnTo>
                  <a:pt x="272348" y="2342659"/>
                </a:lnTo>
                <a:lnTo>
                  <a:pt x="320619" y="2341195"/>
                </a:lnTo>
                <a:lnTo>
                  <a:pt x="368641" y="2338766"/>
                </a:lnTo>
                <a:lnTo>
                  <a:pt x="416405" y="2335382"/>
                </a:lnTo>
                <a:lnTo>
                  <a:pt x="463900" y="2331053"/>
                </a:lnTo>
                <a:lnTo>
                  <a:pt x="511118" y="2325786"/>
                </a:lnTo>
                <a:lnTo>
                  <a:pt x="558050" y="2319593"/>
                </a:lnTo>
                <a:lnTo>
                  <a:pt x="604685" y="2312483"/>
                </a:lnTo>
                <a:lnTo>
                  <a:pt x="651014" y="2304464"/>
                </a:lnTo>
                <a:lnTo>
                  <a:pt x="697028" y="2295547"/>
                </a:lnTo>
                <a:lnTo>
                  <a:pt x="742718" y="2285740"/>
                </a:lnTo>
                <a:lnTo>
                  <a:pt x="788073" y="2275054"/>
                </a:lnTo>
                <a:lnTo>
                  <a:pt x="833085" y="2263497"/>
                </a:lnTo>
                <a:lnTo>
                  <a:pt x="877744" y="2251079"/>
                </a:lnTo>
                <a:lnTo>
                  <a:pt x="922041" y="2237810"/>
                </a:lnTo>
                <a:lnTo>
                  <a:pt x="965966" y="2223698"/>
                </a:lnTo>
                <a:lnTo>
                  <a:pt x="1009509" y="2208754"/>
                </a:lnTo>
                <a:lnTo>
                  <a:pt x="1052662" y="2192987"/>
                </a:lnTo>
                <a:lnTo>
                  <a:pt x="1095415" y="2176405"/>
                </a:lnTo>
                <a:lnTo>
                  <a:pt x="1137758" y="2159019"/>
                </a:lnTo>
                <a:lnTo>
                  <a:pt x="1179682" y="2140838"/>
                </a:lnTo>
                <a:lnTo>
                  <a:pt x="1221177" y="2121872"/>
                </a:lnTo>
                <a:lnTo>
                  <a:pt x="1262235" y="2102129"/>
                </a:lnTo>
                <a:lnTo>
                  <a:pt x="1302846" y="2081620"/>
                </a:lnTo>
                <a:lnTo>
                  <a:pt x="1342999" y="2060353"/>
                </a:lnTo>
                <a:lnTo>
                  <a:pt x="1382687" y="2038338"/>
                </a:lnTo>
                <a:lnTo>
                  <a:pt x="1421898" y="2015585"/>
                </a:lnTo>
                <a:lnTo>
                  <a:pt x="1460625" y="1992102"/>
                </a:lnTo>
                <a:lnTo>
                  <a:pt x="1498857" y="1967900"/>
                </a:lnTo>
                <a:lnTo>
                  <a:pt x="1536585" y="1942988"/>
                </a:lnTo>
                <a:lnTo>
                  <a:pt x="1573799" y="1917375"/>
                </a:lnTo>
                <a:lnTo>
                  <a:pt x="1610491" y="1891070"/>
                </a:lnTo>
                <a:lnTo>
                  <a:pt x="1646650" y="1864084"/>
                </a:lnTo>
                <a:lnTo>
                  <a:pt x="1682268" y="1836424"/>
                </a:lnTo>
                <a:lnTo>
                  <a:pt x="1717335" y="1808102"/>
                </a:lnTo>
                <a:lnTo>
                  <a:pt x="1751840" y="1779126"/>
                </a:lnTo>
                <a:lnTo>
                  <a:pt x="1785776" y="1749506"/>
                </a:lnTo>
                <a:lnTo>
                  <a:pt x="1819132" y="1719251"/>
                </a:lnTo>
                <a:lnTo>
                  <a:pt x="1851899" y="1688370"/>
                </a:lnTo>
                <a:lnTo>
                  <a:pt x="1884068" y="1656873"/>
                </a:lnTo>
                <a:lnTo>
                  <a:pt x="1915629" y="1624770"/>
                </a:lnTo>
                <a:lnTo>
                  <a:pt x="1946573" y="1592069"/>
                </a:lnTo>
                <a:lnTo>
                  <a:pt x="1976890" y="1558781"/>
                </a:lnTo>
                <a:lnTo>
                  <a:pt x="2006571" y="1524914"/>
                </a:lnTo>
                <a:lnTo>
                  <a:pt x="2035606" y="1490479"/>
                </a:lnTo>
                <a:lnTo>
                  <a:pt x="2063986" y="1455484"/>
                </a:lnTo>
                <a:lnTo>
                  <a:pt x="2091702" y="1419938"/>
                </a:lnTo>
                <a:lnTo>
                  <a:pt x="2118744" y="1383852"/>
                </a:lnTo>
                <a:lnTo>
                  <a:pt x="2145102" y="1347235"/>
                </a:lnTo>
                <a:lnTo>
                  <a:pt x="2170767" y="1310096"/>
                </a:lnTo>
                <a:lnTo>
                  <a:pt x="2195731" y="1272445"/>
                </a:lnTo>
                <a:lnTo>
                  <a:pt x="2219982" y="1234290"/>
                </a:lnTo>
                <a:lnTo>
                  <a:pt x="2243513" y="1195642"/>
                </a:lnTo>
                <a:lnTo>
                  <a:pt x="2266313" y="1156510"/>
                </a:lnTo>
                <a:lnTo>
                  <a:pt x="2288373" y="1116903"/>
                </a:lnTo>
                <a:lnTo>
                  <a:pt x="2309683" y="1076831"/>
                </a:lnTo>
                <a:lnTo>
                  <a:pt x="2330235" y="1036303"/>
                </a:lnTo>
                <a:lnTo>
                  <a:pt x="2350018" y="995329"/>
                </a:lnTo>
                <a:lnTo>
                  <a:pt x="2369023" y="953917"/>
                </a:lnTo>
                <a:lnTo>
                  <a:pt x="2387241" y="912078"/>
                </a:lnTo>
                <a:lnTo>
                  <a:pt x="2404663" y="869820"/>
                </a:lnTo>
                <a:lnTo>
                  <a:pt x="2421278" y="827154"/>
                </a:lnTo>
                <a:lnTo>
                  <a:pt x="2437078" y="784089"/>
                </a:lnTo>
                <a:lnTo>
                  <a:pt x="2452053" y="740633"/>
                </a:lnTo>
                <a:lnTo>
                  <a:pt x="2466193" y="696797"/>
                </a:lnTo>
                <a:lnTo>
                  <a:pt x="2479490" y="652590"/>
                </a:lnTo>
                <a:lnTo>
                  <a:pt x="2491933" y="608021"/>
                </a:lnTo>
                <a:lnTo>
                  <a:pt x="2503514" y="563100"/>
                </a:lnTo>
                <a:lnTo>
                  <a:pt x="2514222" y="517836"/>
                </a:lnTo>
                <a:lnTo>
                  <a:pt x="2524049" y="472239"/>
                </a:lnTo>
                <a:lnTo>
                  <a:pt x="2532985" y="426317"/>
                </a:lnTo>
                <a:lnTo>
                  <a:pt x="2541020" y="380081"/>
                </a:lnTo>
                <a:lnTo>
                  <a:pt x="2548145" y="333540"/>
                </a:lnTo>
                <a:lnTo>
                  <a:pt x="2554351" y="286703"/>
                </a:lnTo>
                <a:lnTo>
                  <a:pt x="2559628" y="239580"/>
                </a:lnTo>
                <a:lnTo>
                  <a:pt x="2563966" y="192180"/>
                </a:lnTo>
                <a:lnTo>
                  <a:pt x="2567357" y="144513"/>
                </a:lnTo>
                <a:lnTo>
                  <a:pt x="2569791" y="96587"/>
                </a:lnTo>
                <a:lnTo>
                  <a:pt x="2571258" y="48413"/>
                </a:lnTo>
                <a:lnTo>
                  <a:pt x="2571750" y="0"/>
                </a:lnTo>
              </a:path>
            </a:pathLst>
          </a:custGeom>
          <a:ln w="9525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573375" y="7943850"/>
            <a:ext cx="2714625" cy="2343150"/>
          </a:xfrm>
          <a:custGeom>
            <a:avLst/>
            <a:gdLst/>
            <a:ahLst/>
            <a:cxnLst/>
            <a:rect l="l" t="t" r="r" b="b"/>
            <a:pathLst>
              <a:path w="2714625" h="2343150">
                <a:moveTo>
                  <a:pt x="2714625" y="28504"/>
                </a:moveTo>
                <a:lnTo>
                  <a:pt x="2635244" y="17363"/>
                </a:lnTo>
                <a:lnTo>
                  <a:pt x="2588028" y="12096"/>
                </a:lnTo>
                <a:lnTo>
                  <a:pt x="2540534" y="7767"/>
                </a:lnTo>
                <a:lnTo>
                  <a:pt x="2492773" y="4383"/>
                </a:lnTo>
                <a:lnTo>
                  <a:pt x="2444753" y="1954"/>
                </a:lnTo>
                <a:lnTo>
                  <a:pt x="2396484" y="490"/>
                </a:lnTo>
                <a:lnTo>
                  <a:pt x="2347976" y="0"/>
                </a:lnTo>
                <a:lnTo>
                  <a:pt x="2299462" y="490"/>
                </a:lnTo>
                <a:lnTo>
                  <a:pt x="2251189" y="1954"/>
                </a:lnTo>
                <a:lnTo>
                  <a:pt x="2203165" y="4383"/>
                </a:lnTo>
                <a:lnTo>
                  <a:pt x="2155399" y="7767"/>
                </a:lnTo>
                <a:lnTo>
                  <a:pt x="2107901" y="12096"/>
                </a:lnTo>
                <a:lnTo>
                  <a:pt x="2060681" y="17363"/>
                </a:lnTo>
                <a:lnTo>
                  <a:pt x="2013747" y="23556"/>
                </a:lnTo>
                <a:lnTo>
                  <a:pt x="1967111" y="30666"/>
                </a:lnTo>
                <a:lnTo>
                  <a:pt x="1920779" y="38685"/>
                </a:lnTo>
                <a:lnTo>
                  <a:pt x="1874763" y="47602"/>
                </a:lnTo>
                <a:lnTo>
                  <a:pt x="1829072" y="57409"/>
                </a:lnTo>
                <a:lnTo>
                  <a:pt x="1783715" y="68095"/>
                </a:lnTo>
                <a:lnTo>
                  <a:pt x="1738701" y="79652"/>
                </a:lnTo>
                <a:lnTo>
                  <a:pt x="1694041" y="92070"/>
                </a:lnTo>
                <a:lnTo>
                  <a:pt x="1649742" y="105339"/>
                </a:lnTo>
                <a:lnTo>
                  <a:pt x="1605816" y="119451"/>
                </a:lnTo>
                <a:lnTo>
                  <a:pt x="1562271" y="134395"/>
                </a:lnTo>
                <a:lnTo>
                  <a:pt x="1519117" y="150162"/>
                </a:lnTo>
                <a:lnTo>
                  <a:pt x="1476362" y="166744"/>
                </a:lnTo>
                <a:lnTo>
                  <a:pt x="1434018" y="184130"/>
                </a:lnTo>
                <a:lnTo>
                  <a:pt x="1392093" y="202311"/>
                </a:lnTo>
                <a:lnTo>
                  <a:pt x="1350596" y="221277"/>
                </a:lnTo>
                <a:lnTo>
                  <a:pt x="1309537" y="241020"/>
                </a:lnTo>
                <a:lnTo>
                  <a:pt x="1268925" y="261529"/>
                </a:lnTo>
                <a:lnTo>
                  <a:pt x="1228770" y="282796"/>
                </a:lnTo>
                <a:lnTo>
                  <a:pt x="1189082" y="304811"/>
                </a:lnTo>
                <a:lnTo>
                  <a:pt x="1149869" y="327564"/>
                </a:lnTo>
                <a:lnTo>
                  <a:pt x="1111142" y="351047"/>
                </a:lnTo>
                <a:lnTo>
                  <a:pt x="1072909" y="375249"/>
                </a:lnTo>
                <a:lnTo>
                  <a:pt x="1035180" y="400161"/>
                </a:lnTo>
                <a:lnTo>
                  <a:pt x="997964" y="425774"/>
                </a:lnTo>
                <a:lnTo>
                  <a:pt x="961272" y="452079"/>
                </a:lnTo>
                <a:lnTo>
                  <a:pt x="925111" y="479065"/>
                </a:lnTo>
                <a:lnTo>
                  <a:pt x="889493" y="506725"/>
                </a:lnTo>
                <a:lnTo>
                  <a:pt x="854426" y="535047"/>
                </a:lnTo>
                <a:lnTo>
                  <a:pt x="819919" y="564023"/>
                </a:lnTo>
                <a:lnTo>
                  <a:pt x="785983" y="593643"/>
                </a:lnTo>
                <a:lnTo>
                  <a:pt x="752626" y="623898"/>
                </a:lnTo>
                <a:lnTo>
                  <a:pt x="719858" y="654779"/>
                </a:lnTo>
                <a:lnTo>
                  <a:pt x="687689" y="686276"/>
                </a:lnTo>
                <a:lnTo>
                  <a:pt x="656127" y="718379"/>
                </a:lnTo>
                <a:lnTo>
                  <a:pt x="625183" y="751080"/>
                </a:lnTo>
                <a:lnTo>
                  <a:pt x="594865" y="784368"/>
                </a:lnTo>
                <a:lnTo>
                  <a:pt x="565184" y="818235"/>
                </a:lnTo>
                <a:lnTo>
                  <a:pt x="536148" y="852670"/>
                </a:lnTo>
                <a:lnTo>
                  <a:pt x="507768" y="887665"/>
                </a:lnTo>
                <a:lnTo>
                  <a:pt x="480052" y="923211"/>
                </a:lnTo>
                <a:lnTo>
                  <a:pt x="453010" y="959297"/>
                </a:lnTo>
                <a:lnTo>
                  <a:pt x="426651" y="995914"/>
                </a:lnTo>
                <a:lnTo>
                  <a:pt x="400985" y="1033053"/>
                </a:lnTo>
                <a:lnTo>
                  <a:pt x="376021" y="1070704"/>
                </a:lnTo>
                <a:lnTo>
                  <a:pt x="351769" y="1108859"/>
                </a:lnTo>
                <a:lnTo>
                  <a:pt x="328239" y="1147507"/>
                </a:lnTo>
                <a:lnTo>
                  <a:pt x="305438" y="1186639"/>
                </a:lnTo>
                <a:lnTo>
                  <a:pt x="283378" y="1226246"/>
                </a:lnTo>
                <a:lnTo>
                  <a:pt x="262068" y="1266318"/>
                </a:lnTo>
                <a:lnTo>
                  <a:pt x="241516" y="1306846"/>
                </a:lnTo>
                <a:lnTo>
                  <a:pt x="221733" y="1347820"/>
                </a:lnTo>
                <a:lnTo>
                  <a:pt x="202727" y="1389232"/>
                </a:lnTo>
                <a:lnTo>
                  <a:pt x="184509" y="1431071"/>
                </a:lnTo>
                <a:lnTo>
                  <a:pt x="167087" y="1473329"/>
                </a:lnTo>
                <a:lnTo>
                  <a:pt x="150471" y="1515995"/>
                </a:lnTo>
                <a:lnTo>
                  <a:pt x="134671" y="1559060"/>
                </a:lnTo>
                <a:lnTo>
                  <a:pt x="119696" y="1602516"/>
                </a:lnTo>
                <a:lnTo>
                  <a:pt x="105556" y="1646352"/>
                </a:lnTo>
                <a:lnTo>
                  <a:pt x="92259" y="1690559"/>
                </a:lnTo>
                <a:lnTo>
                  <a:pt x="79816" y="1735128"/>
                </a:lnTo>
                <a:lnTo>
                  <a:pt x="68235" y="1780049"/>
                </a:lnTo>
                <a:lnTo>
                  <a:pt x="57527" y="1825313"/>
                </a:lnTo>
                <a:lnTo>
                  <a:pt x="47700" y="1870910"/>
                </a:lnTo>
                <a:lnTo>
                  <a:pt x="38764" y="1916832"/>
                </a:lnTo>
                <a:lnTo>
                  <a:pt x="30729" y="1963068"/>
                </a:lnTo>
                <a:lnTo>
                  <a:pt x="23604" y="2009609"/>
                </a:lnTo>
                <a:lnTo>
                  <a:pt x="17398" y="2056446"/>
                </a:lnTo>
                <a:lnTo>
                  <a:pt x="12121" y="2103569"/>
                </a:lnTo>
                <a:lnTo>
                  <a:pt x="7783" y="2150969"/>
                </a:lnTo>
                <a:lnTo>
                  <a:pt x="4392" y="2198636"/>
                </a:lnTo>
                <a:lnTo>
                  <a:pt x="1958" y="2246562"/>
                </a:lnTo>
                <a:lnTo>
                  <a:pt x="491" y="2294736"/>
                </a:lnTo>
                <a:lnTo>
                  <a:pt x="0" y="2343150"/>
                </a:lnTo>
              </a:path>
            </a:pathLst>
          </a:custGeom>
          <a:ln w="9525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53925" y="3448050"/>
            <a:ext cx="5562600" cy="313309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62700" y="3448050"/>
            <a:ext cx="5562600" cy="313309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1475" y="3448050"/>
            <a:ext cx="5562600" cy="3133090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6563741" y="1255395"/>
            <a:ext cx="5168265" cy="1032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600" dirty="0">
                <a:solidFill>
                  <a:srgbClr val="FCFCFC"/>
                </a:solidFill>
                <a:latin typeface="Segoe UI"/>
                <a:cs typeface="Segoe UI"/>
              </a:rPr>
              <a:t>ALUR</a:t>
            </a:r>
            <a:r>
              <a:rPr sz="6600" spc="-190" dirty="0">
                <a:solidFill>
                  <a:srgbClr val="FCFCFC"/>
                </a:solidFill>
                <a:latin typeface="Segoe UI"/>
                <a:cs typeface="Segoe UI"/>
              </a:rPr>
              <a:t> </a:t>
            </a:r>
            <a:r>
              <a:rPr sz="6600" spc="-10" dirty="0">
                <a:solidFill>
                  <a:srgbClr val="FCFCFC"/>
                </a:solidFill>
                <a:latin typeface="Segoe UI"/>
                <a:cs typeface="Segoe UI"/>
              </a:rPr>
              <a:t>PROSES</a:t>
            </a:r>
            <a:endParaRPr sz="6600">
              <a:latin typeface="Segoe UI"/>
              <a:cs typeface="Segoe U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01520" y="7056119"/>
            <a:ext cx="2310765" cy="849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400" spc="-10" dirty="0">
                <a:solidFill>
                  <a:srgbClr val="041D40"/>
                </a:solidFill>
                <a:latin typeface="Segoe UI"/>
                <a:cs typeface="Segoe UI"/>
              </a:rPr>
              <a:t>BAHAN</a:t>
            </a:r>
            <a:endParaRPr sz="5400">
              <a:latin typeface="Segoe UI"/>
              <a:cs typeface="Segoe U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23301" y="7003415"/>
            <a:ext cx="1816735" cy="849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400" spc="-20" dirty="0">
                <a:solidFill>
                  <a:srgbClr val="041D40"/>
                </a:solidFill>
                <a:latin typeface="Segoe UI"/>
                <a:cs typeface="Segoe UI"/>
              </a:rPr>
              <a:t>OLAH</a:t>
            </a:r>
            <a:endParaRPr sz="5400">
              <a:latin typeface="Segoe UI"/>
              <a:cs typeface="Segoe U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095730" y="7023100"/>
            <a:ext cx="2477770" cy="849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400" spc="-200" dirty="0">
                <a:solidFill>
                  <a:srgbClr val="041D40"/>
                </a:solidFill>
                <a:latin typeface="Segoe UI"/>
                <a:cs typeface="Segoe UI"/>
              </a:rPr>
              <a:t>TAYANG</a:t>
            </a:r>
            <a:endParaRPr sz="54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71775" y="876300"/>
              <a:ext cx="8667750" cy="85344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6934200" y="3086100"/>
            <a:ext cx="11325225" cy="4410075"/>
          </a:xfrm>
          <a:prstGeom prst="rect">
            <a:avLst/>
          </a:prstGeom>
          <a:solidFill>
            <a:srgbClr val="135D9F"/>
          </a:solidFill>
          <a:ln w="38100">
            <a:solidFill>
              <a:srgbClr val="FFFFFF"/>
            </a:solidFill>
          </a:ln>
        </p:spPr>
        <p:txBody>
          <a:bodyPr vert="horz" wrap="square" lIns="0" tIns="7270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725"/>
              </a:spcBef>
            </a:pPr>
            <a:endParaRPr sz="6600">
              <a:latin typeface="Times New Roman"/>
              <a:cs typeface="Times New Roman"/>
            </a:endParaRPr>
          </a:p>
          <a:p>
            <a:pPr marL="750570">
              <a:lnSpc>
                <a:spcPct val="100000"/>
              </a:lnSpc>
            </a:pPr>
            <a:r>
              <a:rPr sz="6600" spc="-10" dirty="0">
                <a:solidFill>
                  <a:srgbClr val="FFFFFF"/>
                </a:solidFill>
                <a:latin typeface="Segoe UI"/>
                <a:cs typeface="Segoe UI"/>
              </a:rPr>
              <a:t>KESINAMBUNGAN</a:t>
            </a:r>
            <a:endParaRPr sz="6600">
              <a:latin typeface="Segoe UI"/>
              <a:cs typeface="Segoe UI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9525"/>
            <a:ext cx="6705599" cy="1027747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FCFC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89761" y="5021516"/>
            <a:ext cx="7764145" cy="1466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450" dirty="0">
                <a:solidFill>
                  <a:srgbClr val="041D40"/>
                </a:solidFill>
                <a:latin typeface="Segoe UI"/>
                <a:cs typeface="Segoe UI"/>
              </a:rPr>
              <a:t>TERIMA</a:t>
            </a:r>
            <a:r>
              <a:rPr sz="9450" spc="-20" dirty="0">
                <a:solidFill>
                  <a:srgbClr val="041D40"/>
                </a:solidFill>
                <a:latin typeface="Segoe UI"/>
                <a:cs typeface="Segoe UI"/>
              </a:rPr>
              <a:t> </a:t>
            </a:r>
            <a:r>
              <a:rPr sz="9450" spc="-10" dirty="0">
                <a:solidFill>
                  <a:srgbClr val="041D40"/>
                </a:solidFill>
                <a:latin typeface="Segoe UI"/>
                <a:cs typeface="Segoe UI"/>
              </a:rPr>
              <a:t>KASIH</a:t>
            </a:r>
            <a:endParaRPr sz="9450">
              <a:latin typeface="Segoe UI"/>
              <a:cs typeface="Segoe U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39550" y="971550"/>
            <a:ext cx="6648450" cy="82296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1639550" y="0"/>
            <a:ext cx="6648450" cy="752475"/>
          </a:xfrm>
          <a:custGeom>
            <a:avLst/>
            <a:gdLst/>
            <a:ahLst/>
            <a:cxnLst/>
            <a:rect l="l" t="t" r="r" b="b"/>
            <a:pathLst>
              <a:path w="6648450" h="752475">
                <a:moveTo>
                  <a:pt x="6648450" y="0"/>
                </a:moveTo>
                <a:lnTo>
                  <a:pt x="0" y="0"/>
                </a:lnTo>
                <a:lnTo>
                  <a:pt x="0" y="752475"/>
                </a:lnTo>
                <a:lnTo>
                  <a:pt x="6648450" y="752475"/>
                </a:lnTo>
                <a:lnTo>
                  <a:pt x="6648450" y="0"/>
                </a:lnTo>
                <a:close/>
              </a:path>
            </a:pathLst>
          </a:custGeom>
          <a:solidFill>
            <a:srgbClr val="5B97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639550" y="9534525"/>
            <a:ext cx="6648450" cy="752475"/>
          </a:xfrm>
          <a:custGeom>
            <a:avLst/>
            <a:gdLst/>
            <a:ahLst/>
            <a:cxnLst/>
            <a:rect l="l" t="t" r="r" b="b"/>
            <a:pathLst>
              <a:path w="6648450" h="752475">
                <a:moveTo>
                  <a:pt x="6648450" y="0"/>
                </a:moveTo>
                <a:lnTo>
                  <a:pt x="0" y="0"/>
                </a:lnTo>
                <a:lnTo>
                  <a:pt x="0" y="752475"/>
                </a:lnTo>
                <a:lnTo>
                  <a:pt x="6648450" y="752475"/>
                </a:lnTo>
                <a:lnTo>
                  <a:pt x="6648450" y="0"/>
                </a:lnTo>
                <a:close/>
              </a:path>
            </a:pathLst>
          </a:custGeom>
          <a:solidFill>
            <a:srgbClr val="5B97B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0" y="1804595"/>
            <a:ext cx="7597140" cy="8482965"/>
            <a:chOff x="0" y="1804595"/>
            <a:chExt cx="7597140" cy="848296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609975"/>
              <a:ext cx="4467225" cy="667702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026827" y="1804606"/>
              <a:ext cx="3570604" cy="3060700"/>
            </a:xfrm>
            <a:custGeom>
              <a:avLst/>
              <a:gdLst/>
              <a:ahLst/>
              <a:cxnLst/>
              <a:rect l="l" t="t" r="r" b="b"/>
              <a:pathLst>
                <a:path w="3570604" h="3060700">
                  <a:moveTo>
                    <a:pt x="1221841" y="1855673"/>
                  </a:moveTo>
                  <a:lnTo>
                    <a:pt x="1208062" y="1804606"/>
                  </a:lnTo>
                  <a:lnTo>
                    <a:pt x="1179233" y="1760105"/>
                  </a:lnTo>
                  <a:lnTo>
                    <a:pt x="1138275" y="1727733"/>
                  </a:lnTo>
                  <a:lnTo>
                    <a:pt x="1088986" y="1712315"/>
                  </a:lnTo>
                  <a:lnTo>
                    <a:pt x="1035240" y="1712988"/>
                  </a:lnTo>
                  <a:lnTo>
                    <a:pt x="983957" y="1728774"/>
                  </a:lnTo>
                  <a:lnTo>
                    <a:pt x="942009" y="1758696"/>
                  </a:lnTo>
                  <a:lnTo>
                    <a:pt x="836510" y="1869744"/>
                  </a:lnTo>
                  <a:lnTo>
                    <a:pt x="801700" y="1907019"/>
                  </a:lnTo>
                  <a:lnTo>
                    <a:pt x="767308" y="1944624"/>
                  </a:lnTo>
                  <a:lnTo>
                    <a:pt x="733450" y="1982660"/>
                  </a:lnTo>
                  <a:lnTo>
                    <a:pt x="701979" y="2018550"/>
                  </a:lnTo>
                  <a:lnTo>
                    <a:pt x="670953" y="2055101"/>
                  </a:lnTo>
                  <a:lnTo>
                    <a:pt x="641172" y="2092604"/>
                  </a:lnTo>
                  <a:lnTo>
                    <a:pt x="613473" y="2131326"/>
                  </a:lnTo>
                  <a:lnTo>
                    <a:pt x="588683" y="2171522"/>
                  </a:lnTo>
                  <a:lnTo>
                    <a:pt x="570179" y="2216289"/>
                  </a:lnTo>
                  <a:lnTo>
                    <a:pt x="564261" y="2260917"/>
                  </a:lnTo>
                  <a:lnTo>
                    <a:pt x="569861" y="2303754"/>
                  </a:lnTo>
                  <a:lnTo>
                    <a:pt x="585914" y="2343137"/>
                  </a:lnTo>
                  <a:lnTo>
                    <a:pt x="611365" y="2377402"/>
                  </a:lnTo>
                  <a:lnTo>
                    <a:pt x="645160" y="2404884"/>
                  </a:lnTo>
                  <a:lnTo>
                    <a:pt x="686206" y="2423947"/>
                  </a:lnTo>
                  <a:lnTo>
                    <a:pt x="733450" y="2432901"/>
                  </a:lnTo>
                  <a:lnTo>
                    <a:pt x="750697" y="2425027"/>
                  </a:lnTo>
                  <a:lnTo>
                    <a:pt x="768311" y="2417534"/>
                  </a:lnTo>
                  <a:lnTo>
                    <a:pt x="864590" y="2324481"/>
                  </a:lnTo>
                  <a:lnTo>
                    <a:pt x="962748" y="2213953"/>
                  </a:lnTo>
                  <a:lnTo>
                    <a:pt x="1190637" y="1954961"/>
                  </a:lnTo>
                  <a:lnTo>
                    <a:pt x="1213129" y="1920341"/>
                  </a:lnTo>
                  <a:lnTo>
                    <a:pt x="1217701" y="1907717"/>
                  </a:lnTo>
                  <a:lnTo>
                    <a:pt x="1221841" y="1855673"/>
                  </a:lnTo>
                  <a:close/>
                </a:path>
                <a:path w="3570604" h="3060700">
                  <a:moveTo>
                    <a:pt x="1503108" y="2105571"/>
                  </a:moveTo>
                  <a:lnTo>
                    <a:pt x="1494307" y="2058606"/>
                  </a:lnTo>
                  <a:lnTo>
                    <a:pt x="1471561" y="2018665"/>
                  </a:lnTo>
                  <a:lnTo>
                    <a:pt x="1437436" y="1987715"/>
                  </a:lnTo>
                  <a:lnTo>
                    <a:pt x="1394472" y="1967712"/>
                  </a:lnTo>
                  <a:lnTo>
                    <a:pt x="1345247" y="1960613"/>
                  </a:lnTo>
                  <a:lnTo>
                    <a:pt x="1300670" y="1963775"/>
                  </a:lnTo>
                  <a:lnTo>
                    <a:pt x="1262938" y="1974278"/>
                  </a:lnTo>
                  <a:lnTo>
                    <a:pt x="1228750" y="1993620"/>
                  </a:lnTo>
                  <a:lnTo>
                    <a:pt x="1194790" y="2023325"/>
                  </a:lnTo>
                  <a:lnTo>
                    <a:pt x="1157643" y="2063432"/>
                  </a:lnTo>
                  <a:lnTo>
                    <a:pt x="1087615" y="2142515"/>
                  </a:lnTo>
                  <a:lnTo>
                    <a:pt x="953096" y="2292997"/>
                  </a:lnTo>
                  <a:lnTo>
                    <a:pt x="919861" y="2330907"/>
                  </a:lnTo>
                  <a:lnTo>
                    <a:pt x="886955" y="2369096"/>
                  </a:lnTo>
                  <a:lnTo>
                    <a:pt x="854506" y="2407653"/>
                  </a:lnTo>
                  <a:lnTo>
                    <a:pt x="827570" y="2449906"/>
                  </a:lnTo>
                  <a:lnTo>
                    <a:pt x="813574" y="2494026"/>
                  </a:lnTo>
                  <a:lnTo>
                    <a:pt x="812076" y="2538247"/>
                  </a:lnTo>
                  <a:lnTo>
                    <a:pt x="822629" y="2580767"/>
                  </a:lnTo>
                  <a:lnTo>
                    <a:pt x="844829" y="2619794"/>
                  </a:lnTo>
                  <a:lnTo>
                    <a:pt x="878217" y="2653563"/>
                  </a:lnTo>
                  <a:lnTo>
                    <a:pt x="915974" y="2676182"/>
                  </a:lnTo>
                  <a:lnTo>
                    <a:pt x="955103" y="2687066"/>
                  </a:lnTo>
                  <a:lnTo>
                    <a:pt x="994765" y="2686342"/>
                  </a:lnTo>
                  <a:lnTo>
                    <a:pt x="1034148" y="2674074"/>
                  </a:lnTo>
                  <a:lnTo>
                    <a:pt x="1072438" y="2650363"/>
                  </a:lnTo>
                  <a:lnTo>
                    <a:pt x="1108811" y="2615285"/>
                  </a:lnTo>
                  <a:lnTo>
                    <a:pt x="1309814" y="2382316"/>
                  </a:lnTo>
                  <a:lnTo>
                    <a:pt x="1409827" y="2265388"/>
                  </a:lnTo>
                  <a:lnTo>
                    <a:pt x="1476057" y="2186990"/>
                  </a:lnTo>
                  <a:lnTo>
                    <a:pt x="1496339" y="2148421"/>
                  </a:lnTo>
                  <a:lnTo>
                    <a:pt x="1501635" y="2126653"/>
                  </a:lnTo>
                  <a:lnTo>
                    <a:pt x="1503108" y="2105571"/>
                  </a:lnTo>
                  <a:close/>
                </a:path>
                <a:path w="3570604" h="3060700">
                  <a:moveTo>
                    <a:pt x="3570173" y="736600"/>
                  </a:moveTo>
                  <a:lnTo>
                    <a:pt x="3562680" y="711200"/>
                  </a:lnTo>
                  <a:lnTo>
                    <a:pt x="3542157" y="698500"/>
                  </a:lnTo>
                  <a:lnTo>
                    <a:pt x="3412096" y="583145"/>
                  </a:lnTo>
                  <a:lnTo>
                    <a:pt x="3412096" y="749300"/>
                  </a:lnTo>
                  <a:lnTo>
                    <a:pt x="3201860" y="977900"/>
                  </a:lnTo>
                  <a:lnTo>
                    <a:pt x="3048089" y="850900"/>
                  </a:lnTo>
                  <a:lnTo>
                    <a:pt x="2509926" y="406400"/>
                  </a:lnTo>
                  <a:lnTo>
                    <a:pt x="2542857" y="368300"/>
                  </a:lnTo>
                  <a:lnTo>
                    <a:pt x="2705430" y="177800"/>
                  </a:lnTo>
                  <a:lnTo>
                    <a:pt x="2712110" y="165100"/>
                  </a:lnTo>
                  <a:lnTo>
                    <a:pt x="2722702" y="165100"/>
                  </a:lnTo>
                  <a:lnTo>
                    <a:pt x="2734068" y="177800"/>
                  </a:lnTo>
                  <a:lnTo>
                    <a:pt x="2743073" y="177800"/>
                  </a:lnTo>
                  <a:lnTo>
                    <a:pt x="2826042" y="241300"/>
                  </a:lnTo>
                  <a:lnTo>
                    <a:pt x="2909024" y="317500"/>
                  </a:lnTo>
                  <a:lnTo>
                    <a:pt x="2950273" y="342900"/>
                  </a:lnTo>
                  <a:lnTo>
                    <a:pt x="3031769" y="419100"/>
                  </a:lnTo>
                  <a:lnTo>
                    <a:pt x="3070542" y="444500"/>
                  </a:lnTo>
                  <a:lnTo>
                    <a:pt x="3147199" y="520700"/>
                  </a:lnTo>
                  <a:lnTo>
                    <a:pt x="3185236" y="546100"/>
                  </a:lnTo>
                  <a:lnTo>
                    <a:pt x="3261004" y="622300"/>
                  </a:lnTo>
                  <a:lnTo>
                    <a:pt x="3298875" y="647700"/>
                  </a:lnTo>
                  <a:lnTo>
                    <a:pt x="3336823" y="685800"/>
                  </a:lnTo>
                  <a:lnTo>
                    <a:pt x="3354336" y="698500"/>
                  </a:lnTo>
                  <a:lnTo>
                    <a:pt x="3372612" y="711200"/>
                  </a:lnTo>
                  <a:lnTo>
                    <a:pt x="3412096" y="749300"/>
                  </a:lnTo>
                  <a:lnTo>
                    <a:pt x="3412096" y="583145"/>
                  </a:lnTo>
                  <a:lnTo>
                    <a:pt x="3155556" y="355600"/>
                  </a:lnTo>
                  <a:lnTo>
                    <a:pt x="2923375" y="165100"/>
                  </a:lnTo>
                  <a:lnTo>
                    <a:pt x="2768384" y="25400"/>
                  </a:lnTo>
                  <a:lnTo>
                    <a:pt x="2736697" y="12700"/>
                  </a:lnTo>
                  <a:lnTo>
                    <a:pt x="2707983" y="0"/>
                  </a:lnTo>
                  <a:lnTo>
                    <a:pt x="2680639" y="12700"/>
                  </a:lnTo>
                  <a:lnTo>
                    <a:pt x="2653068" y="38100"/>
                  </a:lnTo>
                  <a:lnTo>
                    <a:pt x="2621864" y="76200"/>
                  </a:lnTo>
                  <a:lnTo>
                    <a:pt x="2590927" y="101600"/>
                  </a:lnTo>
                  <a:lnTo>
                    <a:pt x="2529789" y="177800"/>
                  </a:lnTo>
                  <a:lnTo>
                    <a:pt x="2469413" y="254000"/>
                  </a:lnTo>
                  <a:lnTo>
                    <a:pt x="2379865" y="368300"/>
                  </a:lnTo>
                  <a:lnTo>
                    <a:pt x="2356332" y="393700"/>
                  </a:lnTo>
                  <a:lnTo>
                    <a:pt x="2329396" y="406400"/>
                  </a:lnTo>
                  <a:lnTo>
                    <a:pt x="2300313" y="406400"/>
                  </a:lnTo>
                  <a:lnTo>
                    <a:pt x="2270328" y="393700"/>
                  </a:lnTo>
                  <a:lnTo>
                    <a:pt x="2225649" y="368300"/>
                  </a:lnTo>
                  <a:lnTo>
                    <a:pt x="2180056" y="355600"/>
                  </a:lnTo>
                  <a:lnTo>
                    <a:pt x="2133612" y="330200"/>
                  </a:lnTo>
                  <a:lnTo>
                    <a:pt x="1990102" y="292100"/>
                  </a:lnTo>
                  <a:lnTo>
                    <a:pt x="1941144" y="292100"/>
                  </a:lnTo>
                  <a:lnTo>
                    <a:pt x="1891766" y="279400"/>
                  </a:lnTo>
                  <a:lnTo>
                    <a:pt x="1590586" y="279400"/>
                  </a:lnTo>
                  <a:lnTo>
                    <a:pt x="1540294" y="292100"/>
                  </a:lnTo>
                  <a:lnTo>
                    <a:pt x="1439989" y="292100"/>
                  </a:lnTo>
                  <a:lnTo>
                    <a:pt x="1340040" y="317500"/>
                  </a:lnTo>
                  <a:lnTo>
                    <a:pt x="1290193" y="317500"/>
                  </a:lnTo>
                  <a:lnTo>
                    <a:pt x="1190764" y="342900"/>
                  </a:lnTo>
                  <a:lnTo>
                    <a:pt x="1141183" y="342900"/>
                  </a:lnTo>
                  <a:lnTo>
                    <a:pt x="1091679" y="355600"/>
                  </a:lnTo>
                  <a:lnTo>
                    <a:pt x="1024826" y="355600"/>
                  </a:lnTo>
                  <a:lnTo>
                    <a:pt x="997839" y="342900"/>
                  </a:lnTo>
                  <a:lnTo>
                    <a:pt x="971461" y="317500"/>
                  </a:lnTo>
                  <a:lnTo>
                    <a:pt x="934389" y="279400"/>
                  </a:lnTo>
                  <a:lnTo>
                    <a:pt x="900303" y="256387"/>
                  </a:lnTo>
                  <a:lnTo>
                    <a:pt x="900303" y="444500"/>
                  </a:lnTo>
                  <a:lnTo>
                    <a:pt x="898182" y="457200"/>
                  </a:lnTo>
                  <a:lnTo>
                    <a:pt x="887628" y="482600"/>
                  </a:lnTo>
                  <a:lnTo>
                    <a:pt x="873391" y="495300"/>
                  </a:lnTo>
                  <a:lnTo>
                    <a:pt x="860221" y="520700"/>
                  </a:lnTo>
                  <a:lnTo>
                    <a:pt x="836498" y="558800"/>
                  </a:lnTo>
                  <a:lnTo>
                    <a:pt x="765200" y="698500"/>
                  </a:lnTo>
                  <a:lnTo>
                    <a:pt x="669836" y="863600"/>
                  </a:lnTo>
                  <a:lnTo>
                    <a:pt x="429183" y="1308100"/>
                  </a:lnTo>
                  <a:lnTo>
                    <a:pt x="382384" y="1270000"/>
                  </a:lnTo>
                  <a:lnTo>
                    <a:pt x="195173" y="1168400"/>
                  </a:lnTo>
                  <a:lnTo>
                    <a:pt x="147015" y="1143000"/>
                  </a:lnTo>
                  <a:lnTo>
                    <a:pt x="169354" y="1092200"/>
                  </a:lnTo>
                  <a:lnTo>
                    <a:pt x="191782" y="1054100"/>
                  </a:lnTo>
                  <a:lnTo>
                    <a:pt x="214325" y="1003300"/>
                  </a:lnTo>
                  <a:lnTo>
                    <a:pt x="237020" y="965200"/>
                  </a:lnTo>
                  <a:lnTo>
                    <a:pt x="259892" y="914400"/>
                  </a:lnTo>
                  <a:lnTo>
                    <a:pt x="282994" y="876300"/>
                  </a:lnTo>
                  <a:lnTo>
                    <a:pt x="306349" y="825500"/>
                  </a:lnTo>
                  <a:lnTo>
                    <a:pt x="330009" y="787400"/>
                  </a:lnTo>
                  <a:lnTo>
                    <a:pt x="353987" y="736600"/>
                  </a:lnTo>
                  <a:lnTo>
                    <a:pt x="378333" y="698500"/>
                  </a:lnTo>
                  <a:lnTo>
                    <a:pt x="403072" y="647700"/>
                  </a:lnTo>
                  <a:lnTo>
                    <a:pt x="428244" y="609600"/>
                  </a:lnTo>
                  <a:lnTo>
                    <a:pt x="453898" y="558800"/>
                  </a:lnTo>
                  <a:lnTo>
                    <a:pt x="480047" y="520700"/>
                  </a:lnTo>
                  <a:lnTo>
                    <a:pt x="506742" y="482600"/>
                  </a:lnTo>
                  <a:lnTo>
                    <a:pt x="534022" y="431800"/>
                  </a:lnTo>
                  <a:lnTo>
                    <a:pt x="561911" y="393700"/>
                  </a:lnTo>
                  <a:lnTo>
                    <a:pt x="590435" y="355600"/>
                  </a:lnTo>
                  <a:lnTo>
                    <a:pt x="619658" y="304800"/>
                  </a:lnTo>
                  <a:lnTo>
                    <a:pt x="649592" y="266700"/>
                  </a:lnTo>
                  <a:lnTo>
                    <a:pt x="680288" y="228600"/>
                  </a:lnTo>
                  <a:lnTo>
                    <a:pt x="721918" y="266700"/>
                  </a:lnTo>
                  <a:lnTo>
                    <a:pt x="761250" y="304800"/>
                  </a:lnTo>
                  <a:lnTo>
                    <a:pt x="798753" y="330200"/>
                  </a:lnTo>
                  <a:lnTo>
                    <a:pt x="834859" y="368300"/>
                  </a:lnTo>
                  <a:lnTo>
                    <a:pt x="854405" y="381000"/>
                  </a:lnTo>
                  <a:lnTo>
                    <a:pt x="874636" y="406400"/>
                  </a:lnTo>
                  <a:lnTo>
                    <a:pt x="891349" y="419100"/>
                  </a:lnTo>
                  <a:lnTo>
                    <a:pt x="900303" y="444500"/>
                  </a:lnTo>
                  <a:lnTo>
                    <a:pt x="900303" y="256387"/>
                  </a:lnTo>
                  <a:lnTo>
                    <a:pt x="896785" y="254000"/>
                  </a:lnTo>
                  <a:lnTo>
                    <a:pt x="871385" y="228600"/>
                  </a:lnTo>
                  <a:lnTo>
                    <a:pt x="858697" y="215900"/>
                  </a:lnTo>
                  <a:lnTo>
                    <a:pt x="820115" y="190500"/>
                  </a:lnTo>
                  <a:lnTo>
                    <a:pt x="781088" y="152400"/>
                  </a:lnTo>
                  <a:lnTo>
                    <a:pt x="741629" y="127000"/>
                  </a:lnTo>
                  <a:lnTo>
                    <a:pt x="700138" y="101600"/>
                  </a:lnTo>
                  <a:lnTo>
                    <a:pt x="662495" y="88900"/>
                  </a:lnTo>
                  <a:lnTo>
                    <a:pt x="626376" y="101600"/>
                  </a:lnTo>
                  <a:lnTo>
                    <a:pt x="589495" y="139700"/>
                  </a:lnTo>
                  <a:lnTo>
                    <a:pt x="543699" y="190500"/>
                  </a:lnTo>
                  <a:lnTo>
                    <a:pt x="502793" y="241300"/>
                  </a:lnTo>
                  <a:lnTo>
                    <a:pt x="474472" y="292100"/>
                  </a:lnTo>
                  <a:lnTo>
                    <a:pt x="446544" y="330200"/>
                  </a:lnTo>
                  <a:lnTo>
                    <a:pt x="419011" y="368300"/>
                  </a:lnTo>
                  <a:lnTo>
                    <a:pt x="391858" y="419100"/>
                  </a:lnTo>
                  <a:lnTo>
                    <a:pt x="365086" y="457200"/>
                  </a:lnTo>
                  <a:lnTo>
                    <a:pt x="338683" y="508000"/>
                  </a:lnTo>
                  <a:lnTo>
                    <a:pt x="312648" y="546100"/>
                  </a:lnTo>
                  <a:lnTo>
                    <a:pt x="286969" y="596900"/>
                  </a:lnTo>
                  <a:lnTo>
                    <a:pt x="261658" y="635000"/>
                  </a:lnTo>
                  <a:lnTo>
                    <a:pt x="236689" y="685800"/>
                  </a:lnTo>
                  <a:lnTo>
                    <a:pt x="212051" y="723900"/>
                  </a:lnTo>
                  <a:lnTo>
                    <a:pt x="187769" y="774700"/>
                  </a:lnTo>
                  <a:lnTo>
                    <a:pt x="163804" y="812800"/>
                  </a:lnTo>
                  <a:lnTo>
                    <a:pt x="140169" y="863600"/>
                  </a:lnTo>
                  <a:lnTo>
                    <a:pt x="116852" y="901700"/>
                  </a:lnTo>
                  <a:lnTo>
                    <a:pt x="93840" y="952500"/>
                  </a:lnTo>
                  <a:lnTo>
                    <a:pt x="71475" y="1003300"/>
                  </a:lnTo>
                  <a:lnTo>
                    <a:pt x="49885" y="1041400"/>
                  </a:lnTo>
                  <a:lnTo>
                    <a:pt x="29210" y="1092200"/>
                  </a:lnTo>
                  <a:lnTo>
                    <a:pt x="9601" y="1130300"/>
                  </a:lnTo>
                  <a:lnTo>
                    <a:pt x="0" y="1168400"/>
                  </a:lnTo>
                  <a:lnTo>
                    <a:pt x="4597" y="1193800"/>
                  </a:lnTo>
                  <a:lnTo>
                    <a:pt x="23749" y="1219200"/>
                  </a:lnTo>
                  <a:lnTo>
                    <a:pt x="57861" y="1244600"/>
                  </a:lnTo>
                  <a:lnTo>
                    <a:pt x="74142" y="1244600"/>
                  </a:lnTo>
                  <a:lnTo>
                    <a:pt x="89966" y="1257300"/>
                  </a:lnTo>
                  <a:lnTo>
                    <a:pt x="105473" y="1257300"/>
                  </a:lnTo>
                  <a:lnTo>
                    <a:pt x="120840" y="1270000"/>
                  </a:lnTo>
                  <a:lnTo>
                    <a:pt x="336765" y="1397000"/>
                  </a:lnTo>
                  <a:lnTo>
                    <a:pt x="363588" y="1409700"/>
                  </a:lnTo>
                  <a:lnTo>
                    <a:pt x="420611" y="1435100"/>
                  </a:lnTo>
                  <a:lnTo>
                    <a:pt x="448818" y="1435100"/>
                  </a:lnTo>
                  <a:lnTo>
                    <a:pt x="456057" y="1447800"/>
                  </a:lnTo>
                  <a:lnTo>
                    <a:pt x="462622" y="1447800"/>
                  </a:lnTo>
                  <a:lnTo>
                    <a:pt x="467804" y="1460500"/>
                  </a:lnTo>
                  <a:lnTo>
                    <a:pt x="470903" y="1473200"/>
                  </a:lnTo>
                  <a:lnTo>
                    <a:pt x="481266" y="1511300"/>
                  </a:lnTo>
                  <a:lnTo>
                    <a:pt x="491248" y="1549400"/>
                  </a:lnTo>
                  <a:lnTo>
                    <a:pt x="500456" y="1587500"/>
                  </a:lnTo>
                  <a:lnTo>
                    <a:pt x="508520" y="1625600"/>
                  </a:lnTo>
                  <a:lnTo>
                    <a:pt x="508635" y="1638300"/>
                  </a:lnTo>
                  <a:lnTo>
                    <a:pt x="505764" y="1651000"/>
                  </a:lnTo>
                  <a:lnTo>
                    <a:pt x="463740" y="1714500"/>
                  </a:lnTo>
                  <a:lnTo>
                    <a:pt x="433070" y="1752600"/>
                  </a:lnTo>
                  <a:lnTo>
                    <a:pt x="402704" y="1778000"/>
                  </a:lnTo>
                  <a:lnTo>
                    <a:pt x="373570" y="1816100"/>
                  </a:lnTo>
                  <a:lnTo>
                    <a:pt x="359041" y="1841500"/>
                  </a:lnTo>
                  <a:lnTo>
                    <a:pt x="346278" y="1866900"/>
                  </a:lnTo>
                  <a:lnTo>
                    <a:pt x="335495" y="1879600"/>
                  </a:lnTo>
                  <a:lnTo>
                    <a:pt x="326948" y="1905000"/>
                  </a:lnTo>
                  <a:lnTo>
                    <a:pt x="319341" y="1955800"/>
                  </a:lnTo>
                  <a:lnTo>
                    <a:pt x="323392" y="1993900"/>
                  </a:lnTo>
                  <a:lnTo>
                    <a:pt x="338201" y="2032000"/>
                  </a:lnTo>
                  <a:lnTo>
                    <a:pt x="362864" y="2070100"/>
                  </a:lnTo>
                  <a:lnTo>
                    <a:pt x="396481" y="2095500"/>
                  </a:lnTo>
                  <a:lnTo>
                    <a:pt x="438721" y="2108200"/>
                  </a:lnTo>
                  <a:lnTo>
                    <a:pt x="483158" y="2120900"/>
                  </a:lnTo>
                  <a:lnTo>
                    <a:pt x="527088" y="2108200"/>
                  </a:lnTo>
                  <a:lnTo>
                    <a:pt x="567804" y="2095500"/>
                  </a:lnTo>
                  <a:lnTo>
                    <a:pt x="602589" y="2070100"/>
                  </a:lnTo>
                  <a:lnTo>
                    <a:pt x="921575" y="1727200"/>
                  </a:lnTo>
                  <a:lnTo>
                    <a:pt x="951001" y="1676400"/>
                  </a:lnTo>
                  <a:lnTo>
                    <a:pt x="963180" y="1638300"/>
                  </a:lnTo>
                  <a:lnTo>
                    <a:pt x="958024" y="1587500"/>
                  </a:lnTo>
                  <a:lnTo>
                    <a:pt x="941108" y="1549400"/>
                  </a:lnTo>
                  <a:lnTo>
                    <a:pt x="935469" y="1536700"/>
                  </a:lnTo>
                  <a:lnTo>
                    <a:pt x="907707" y="1511300"/>
                  </a:lnTo>
                  <a:lnTo>
                    <a:pt x="874407" y="1485900"/>
                  </a:lnTo>
                  <a:lnTo>
                    <a:pt x="836942" y="1473200"/>
                  </a:lnTo>
                  <a:lnTo>
                    <a:pt x="796683" y="1460500"/>
                  </a:lnTo>
                  <a:lnTo>
                    <a:pt x="713308" y="1485900"/>
                  </a:lnTo>
                  <a:lnTo>
                    <a:pt x="672922" y="1511300"/>
                  </a:lnTo>
                  <a:lnTo>
                    <a:pt x="660577" y="1511300"/>
                  </a:lnTo>
                  <a:lnTo>
                    <a:pt x="647776" y="1524000"/>
                  </a:lnTo>
                  <a:lnTo>
                    <a:pt x="634047" y="1536700"/>
                  </a:lnTo>
                  <a:lnTo>
                    <a:pt x="618934" y="1549400"/>
                  </a:lnTo>
                  <a:lnTo>
                    <a:pt x="606602" y="1485900"/>
                  </a:lnTo>
                  <a:lnTo>
                    <a:pt x="594512" y="1435100"/>
                  </a:lnTo>
                  <a:lnTo>
                    <a:pt x="583171" y="1384300"/>
                  </a:lnTo>
                  <a:lnTo>
                    <a:pt x="573138" y="1320800"/>
                  </a:lnTo>
                  <a:lnTo>
                    <a:pt x="573506" y="1320800"/>
                  </a:lnTo>
                  <a:lnTo>
                    <a:pt x="575424" y="1308100"/>
                  </a:lnTo>
                  <a:lnTo>
                    <a:pt x="577329" y="1295400"/>
                  </a:lnTo>
                  <a:lnTo>
                    <a:pt x="583145" y="1282700"/>
                  </a:lnTo>
                  <a:lnTo>
                    <a:pt x="589495" y="1282700"/>
                  </a:lnTo>
                  <a:lnTo>
                    <a:pt x="640715" y="1181100"/>
                  </a:lnTo>
                  <a:lnTo>
                    <a:pt x="666432" y="1143000"/>
                  </a:lnTo>
                  <a:lnTo>
                    <a:pt x="717905" y="1054100"/>
                  </a:lnTo>
                  <a:lnTo>
                    <a:pt x="769302" y="952500"/>
                  </a:lnTo>
                  <a:lnTo>
                    <a:pt x="794905" y="914400"/>
                  </a:lnTo>
                  <a:lnTo>
                    <a:pt x="820407" y="863600"/>
                  </a:lnTo>
                  <a:lnTo>
                    <a:pt x="845781" y="825500"/>
                  </a:lnTo>
                  <a:lnTo>
                    <a:pt x="870991" y="774700"/>
                  </a:lnTo>
                  <a:lnTo>
                    <a:pt x="896035" y="736600"/>
                  </a:lnTo>
                  <a:lnTo>
                    <a:pt x="920877" y="685800"/>
                  </a:lnTo>
                  <a:lnTo>
                    <a:pt x="945476" y="635000"/>
                  </a:lnTo>
                  <a:lnTo>
                    <a:pt x="969822" y="596900"/>
                  </a:lnTo>
                  <a:lnTo>
                    <a:pt x="997267" y="546100"/>
                  </a:lnTo>
                  <a:lnTo>
                    <a:pt x="1029220" y="520700"/>
                  </a:lnTo>
                  <a:lnTo>
                    <a:pt x="1069314" y="495300"/>
                  </a:lnTo>
                  <a:lnTo>
                    <a:pt x="1171702" y="469900"/>
                  </a:lnTo>
                  <a:lnTo>
                    <a:pt x="1272705" y="457200"/>
                  </a:lnTo>
                  <a:lnTo>
                    <a:pt x="1323200" y="444500"/>
                  </a:lnTo>
                  <a:lnTo>
                    <a:pt x="1373695" y="444500"/>
                  </a:lnTo>
                  <a:lnTo>
                    <a:pt x="1424228" y="431800"/>
                  </a:lnTo>
                  <a:lnTo>
                    <a:pt x="1474812" y="431800"/>
                  </a:lnTo>
                  <a:lnTo>
                    <a:pt x="1525460" y="419100"/>
                  </a:lnTo>
                  <a:lnTo>
                    <a:pt x="1576197" y="419100"/>
                  </a:lnTo>
                  <a:lnTo>
                    <a:pt x="1627035" y="406400"/>
                  </a:lnTo>
                  <a:lnTo>
                    <a:pt x="1831492" y="406400"/>
                  </a:lnTo>
                  <a:lnTo>
                    <a:pt x="1882736" y="419100"/>
                  </a:lnTo>
                  <a:lnTo>
                    <a:pt x="1934019" y="419100"/>
                  </a:lnTo>
                  <a:lnTo>
                    <a:pt x="1985276" y="431800"/>
                  </a:lnTo>
                  <a:lnTo>
                    <a:pt x="2036406" y="431800"/>
                  </a:lnTo>
                  <a:lnTo>
                    <a:pt x="2036406" y="444500"/>
                  </a:lnTo>
                  <a:lnTo>
                    <a:pt x="1985733" y="444500"/>
                  </a:lnTo>
                  <a:lnTo>
                    <a:pt x="1883117" y="469900"/>
                  </a:lnTo>
                  <a:lnTo>
                    <a:pt x="1780349" y="469900"/>
                  </a:lnTo>
                  <a:lnTo>
                    <a:pt x="1731378" y="482600"/>
                  </a:lnTo>
                  <a:lnTo>
                    <a:pt x="1684274" y="495300"/>
                  </a:lnTo>
                  <a:lnTo>
                    <a:pt x="1639163" y="508000"/>
                  </a:lnTo>
                  <a:lnTo>
                    <a:pt x="1596161" y="520700"/>
                  </a:lnTo>
                  <a:lnTo>
                    <a:pt x="1555394" y="546100"/>
                  </a:lnTo>
                  <a:lnTo>
                    <a:pt x="1516964" y="584200"/>
                  </a:lnTo>
                  <a:lnTo>
                    <a:pt x="1482458" y="609600"/>
                  </a:lnTo>
                  <a:lnTo>
                    <a:pt x="1446301" y="635000"/>
                  </a:lnTo>
                  <a:lnTo>
                    <a:pt x="1409674" y="673100"/>
                  </a:lnTo>
                  <a:lnTo>
                    <a:pt x="1373720" y="698500"/>
                  </a:lnTo>
                  <a:lnTo>
                    <a:pt x="1339570" y="723900"/>
                  </a:lnTo>
                  <a:lnTo>
                    <a:pt x="1312100" y="762000"/>
                  </a:lnTo>
                  <a:lnTo>
                    <a:pt x="1300187" y="800100"/>
                  </a:lnTo>
                  <a:lnTo>
                    <a:pt x="1303464" y="838200"/>
                  </a:lnTo>
                  <a:lnTo>
                    <a:pt x="1354188" y="901700"/>
                  </a:lnTo>
                  <a:lnTo>
                    <a:pt x="1396822" y="927100"/>
                  </a:lnTo>
                  <a:lnTo>
                    <a:pt x="1440561" y="952500"/>
                  </a:lnTo>
                  <a:lnTo>
                    <a:pt x="1485430" y="965200"/>
                  </a:lnTo>
                  <a:lnTo>
                    <a:pt x="1626958" y="965200"/>
                  </a:lnTo>
                  <a:lnTo>
                    <a:pt x="1676476" y="939800"/>
                  </a:lnTo>
                  <a:lnTo>
                    <a:pt x="1735074" y="914400"/>
                  </a:lnTo>
                  <a:lnTo>
                    <a:pt x="1764487" y="914400"/>
                  </a:lnTo>
                  <a:lnTo>
                    <a:pt x="1794306" y="901700"/>
                  </a:lnTo>
                  <a:lnTo>
                    <a:pt x="1847672" y="889000"/>
                  </a:lnTo>
                  <a:lnTo>
                    <a:pt x="1901215" y="889000"/>
                  </a:lnTo>
                  <a:lnTo>
                    <a:pt x="2008708" y="863600"/>
                  </a:lnTo>
                  <a:lnTo>
                    <a:pt x="2062594" y="863600"/>
                  </a:lnTo>
                  <a:lnTo>
                    <a:pt x="2116544" y="850900"/>
                  </a:lnTo>
                  <a:lnTo>
                    <a:pt x="2225827" y="850900"/>
                  </a:lnTo>
                  <a:lnTo>
                    <a:pt x="2240877" y="863600"/>
                  </a:lnTo>
                  <a:lnTo>
                    <a:pt x="2278519" y="901700"/>
                  </a:lnTo>
                  <a:lnTo>
                    <a:pt x="2316149" y="927100"/>
                  </a:lnTo>
                  <a:lnTo>
                    <a:pt x="2353754" y="965200"/>
                  </a:lnTo>
                  <a:lnTo>
                    <a:pt x="2391359" y="990600"/>
                  </a:lnTo>
                  <a:lnTo>
                    <a:pt x="2428938" y="1028700"/>
                  </a:lnTo>
                  <a:lnTo>
                    <a:pt x="2654223" y="1219200"/>
                  </a:lnTo>
                  <a:lnTo>
                    <a:pt x="2766784" y="1320800"/>
                  </a:lnTo>
                  <a:lnTo>
                    <a:pt x="3104540" y="1612900"/>
                  </a:lnTo>
                  <a:lnTo>
                    <a:pt x="3139783" y="1651000"/>
                  </a:lnTo>
                  <a:lnTo>
                    <a:pt x="3159836" y="1689100"/>
                  </a:lnTo>
                  <a:lnTo>
                    <a:pt x="3164243" y="1739900"/>
                  </a:lnTo>
                  <a:lnTo>
                    <a:pt x="3152508" y="1778000"/>
                  </a:lnTo>
                  <a:lnTo>
                    <a:pt x="3124174" y="1816100"/>
                  </a:lnTo>
                  <a:lnTo>
                    <a:pt x="3078797" y="1866900"/>
                  </a:lnTo>
                  <a:lnTo>
                    <a:pt x="3025978" y="1892300"/>
                  </a:lnTo>
                  <a:lnTo>
                    <a:pt x="2995422" y="1905000"/>
                  </a:lnTo>
                  <a:lnTo>
                    <a:pt x="2937319" y="1905000"/>
                  </a:lnTo>
                  <a:lnTo>
                    <a:pt x="2909024" y="1879600"/>
                  </a:lnTo>
                  <a:lnTo>
                    <a:pt x="2870581" y="1841500"/>
                  </a:lnTo>
                  <a:lnTo>
                    <a:pt x="2831935" y="1816100"/>
                  </a:lnTo>
                  <a:lnTo>
                    <a:pt x="2754160" y="1739900"/>
                  </a:lnTo>
                  <a:lnTo>
                    <a:pt x="2715095" y="1714500"/>
                  </a:lnTo>
                  <a:lnTo>
                    <a:pt x="2636685" y="1638300"/>
                  </a:lnTo>
                  <a:lnTo>
                    <a:pt x="2597429" y="1612900"/>
                  </a:lnTo>
                  <a:lnTo>
                    <a:pt x="2579459" y="1600200"/>
                  </a:lnTo>
                  <a:lnTo>
                    <a:pt x="2560866" y="1574800"/>
                  </a:lnTo>
                  <a:lnTo>
                    <a:pt x="2541346" y="1562100"/>
                  </a:lnTo>
                  <a:lnTo>
                    <a:pt x="2520619" y="1562100"/>
                  </a:lnTo>
                  <a:lnTo>
                    <a:pt x="2504236" y="1549400"/>
                  </a:lnTo>
                  <a:lnTo>
                    <a:pt x="2486012" y="1549400"/>
                  </a:lnTo>
                  <a:lnTo>
                    <a:pt x="2468092" y="1562100"/>
                  </a:lnTo>
                  <a:lnTo>
                    <a:pt x="2452636" y="1562100"/>
                  </a:lnTo>
                  <a:lnTo>
                    <a:pt x="2438565" y="1587500"/>
                  </a:lnTo>
                  <a:lnTo>
                    <a:pt x="2431897" y="1600200"/>
                  </a:lnTo>
                  <a:lnTo>
                    <a:pt x="2432748" y="1612900"/>
                  </a:lnTo>
                  <a:lnTo>
                    <a:pt x="2441181" y="1638300"/>
                  </a:lnTo>
                  <a:lnTo>
                    <a:pt x="2454211" y="1651000"/>
                  </a:lnTo>
                  <a:lnTo>
                    <a:pt x="2468626" y="1676400"/>
                  </a:lnTo>
                  <a:lnTo>
                    <a:pt x="2484272" y="1689100"/>
                  </a:lnTo>
                  <a:lnTo>
                    <a:pt x="2500973" y="1701800"/>
                  </a:lnTo>
                  <a:lnTo>
                    <a:pt x="2539187" y="1739900"/>
                  </a:lnTo>
                  <a:lnTo>
                    <a:pt x="2577490" y="1765300"/>
                  </a:lnTo>
                  <a:lnTo>
                    <a:pt x="2615882" y="1803400"/>
                  </a:lnTo>
                  <a:lnTo>
                    <a:pt x="2731173" y="1892300"/>
                  </a:lnTo>
                  <a:lnTo>
                    <a:pt x="2769552" y="1930400"/>
                  </a:lnTo>
                  <a:lnTo>
                    <a:pt x="2807855" y="1955800"/>
                  </a:lnTo>
                  <a:lnTo>
                    <a:pt x="2846070" y="1993900"/>
                  </a:lnTo>
                  <a:lnTo>
                    <a:pt x="2856255" y="2006600"/>
                  </a:lnTo>
                  <a:lnTo>
                    <a:pt x="2864307" y="2019300"/>
                  </a:lnTo>
                  <a:lnTo>
                    <a:pt x="2869590" y="2032000"/>
                  </a:lnTo>
                  <a:lnTo>
                    <a:pt x="2871495" y="2044700"/>
                  </a:lnTo>
                  <a:lnTo>
                    <a:pt x="2865043" y="2108200"/>
                  </a:lnTo>
                  <a:lnTo>
                    <a:pt x="2848254" y="2159000"/>
                  </a:lnTo>
                  <a:lnTo>
                    <a:pt x="2823045" y="2197100"/>
                  </a:lnTo>
                  <a:lnTo>
                    <a:pt x="2791295" y="2235200"/>
                  </a:lnTo>
                  <a:lnTo>
                    <a:pt x="2754236" y="2273300"/>
                  </a:lnTo>
                  <a:lnTo>
                    <a:pt x="2721076" y="2298700"/>
                  </a:lnTo>
                  <a:lnTo>
                    <a:pt x="2685605" y="2286000"/>
                  </a:lnTo>
                  <a:lnTo>
                    <a:pt x="2641612" y="2260600"/>
                  </a:lnTo>
                  <a:lnTo>
                    <a:pt x="2602357" y="2222500"/>
                  </a:lnTo>
                  <a:lnTo>
                    <a:pt x="2563114" y="2197100"/>
                  </a:lnTo>
                  <a:lnTo>
                    <a:pt x="2366810" y="2032000"/>
                  </a:lnTo>
                  <a:lnTo>
                    <a:pt x="2288298" y="1968500"/>
                  </a:lnTo>
                  <a:lnTo>
                    <a:pt x="2249055" y="1943100"/>
                  </a:lnTo>
                  <a:lnTo>
                    <a:pt x="2239670" y="1930400"/>
                  </a:lnTo>
                  <a:lnTo>
                    <a:pt x="2229993" y="1930400"/>
                  </a:lnTo>
                  <a:lnTo>
                    <a:pt x="2220023" y="1917700"/>
                  </a:lnTo>
                  <a:lnTo>
                    <a:pt x="2155469" y="1917700"/>
                  </a:lnTo>
                  <a:lnTo>
                    <a:pt x="2142680" y="1930400"/>
                  </a:lnTo>
                  <a:lnTo>
                    <a:pt x="2134247" y="1943100"/>
                  </a:lnTo>
                  <a:lnTo>
                    <a:pt x="2129625" y="1955800"/>
                  </a:lnTo>
                  <a:lnTo>
                    <a:pt x="2128672" y="1981200"/>
                  </a:lnTo>
                  <a:lnTo>
                    <a:pt x="2131225" y="1993900"/>
                  </a:lnTo>
                  <a:lnTo>
                    <a:pt x="2138032" y="2006600"/>
                  </a:lnTo>
                  <a:lnTo>
                    <a:pt x="2148738" y="2032000"/>
                  </a:lnTo>
                  <a:lnTo>
                    <a:pt x="2161730" y="2044700"/>
                  </a:lnTo>
                  <a:lnTo>
                    <a:pt x="2175408" y="2044700"/>
                  </a:lnTo>
                  <a:lnTo>
                    <a:pt x="2250440" y="2108200"/>
                  </a:lnTo>
                  <a:lnTo>
                    <a:pt x="2287981" y="2146300"/>
                  </a:lnTo>
                  <a:lnTo>
                    <a:pt x="2363305" y="2197100"/>
                  </a:lnTo>
                  <a:lnTo>
                    <a:pt x="2401163" y="2235200"/>
                  </a:lnTo>
                  <a:lnTo>
                    <a:pt x="2477478" y="2286000"/>
                  </a:lnTo>
                  <a:lnTo>
                    <a:pt x="2516022" y="2324100"/>
                  </a:lnTo>
                  <a:lnTo>
                    <a:pt x="2554871" y="2349500"/>
                  </a:lnTo>
                  <a:lnTo>
                    <a:pt x="2590127" y="2387600"/>
                  </a:lnTo>
                  <a:lnTo>
                    <a:pt x="2609202" y="2413000"/>
                  </a:lnTo>
                  <a:lnTo>
                    <a:pt x="2614612" y="2463800"/>
                  </a:lnTo>
                  <a:lnTo>
                    <a:pt x="2608884" y="2501900"/>
                  </a:lnTo>
                  <a:lnTo>
                    <a:pt x="2607513" y="2514600"/>
                  </a:lnTo>
                  <a:lnTo>
                    <a:pt x="2605938" y="2514600"/>
                  </a:lnTo>
                  <a:lnTo>
                    <a:pt x="2604185" y="2527300"/>
                  </a:lnTo>
                  <a:lnTo>
                    <a:pt x="2602331" y="2540000"/>
                  </a:lnTo>
                  <a:lnTo>
                    <a:pt x="2584551" y="2578100"/>
                  </a:lnTo>
                  <a:lnTo>
                    <a:pt x="2557881" y="2616200"/>
                  </a:lnTo>
                  <a:lnTo>
                    <a:pt x="2524442" y="2628900"/>
                  </a:lnTo>
                  <a:lnTo>
                    <a:pt x="2486317" y="2641600"/>
                  </a:lnTo>
                  <a:lnTo>
                    <a:pt x="2404567" y="2641600"/>
                  </a:lnTo>
                  <a:lnTo>
                    <a:pt x="2365146" y="2616200"/>
                  </a:lnTo>
                  <a:lnTo>
                    <a:pt x="2356802" y="2603500"/>
                  </a:lnTo>
                  <a:lnTo>
                    <a:pt x="2340749" y="2590800"/>
                  </a:lnTo>
                  <a:lnTo>
                    <a:pt x="2294001" y="2552700"/>
                  </a:lnTo>
                  <a:lnTo>
                    <a:pt x="2217255" y="2489200"/>
                  </a:lnTo>
                  <a:lnTo>
                    <a:pt x="2178862" y="2463800"/>
                  </a:lnTo>
                  <a:lnTo>
                    <a:pt x="2140432" y="2425700"/>
                  </a:lnTo>
                  <a:lnTo>
                    <a:pt x="2101926" y="2400300"/>
                  </a:lnTo>
                  <a:lnTo>
                    <a:pt x="2063318" y="2362200"/>
                  </a:lnTo>
                  <a:lnTo>
                    <a:pt x="2024583" y="2336800"/>
                  </a:lnTo>
                  <a:lnTo>
                    <a:pt x="1985683" y="2298700"/>
                  </a:lnTo>
                  <a:lnTo>
                    <a:pt x="1964931" y="2286000"/>
                  </a:lnTo>
                  <a:lnTo>
                    <a:pt x="1942414" y="2273300"/>
                  </a:lnTo>
                  <a:lnTo>
                    <a:pt x="1918843" y="2273300"/>
                  </a:lnTo>
                  <a:lnTo>
                    <a:pt x="1894903" y="2260600"/>
                  </a:lnTo>
                  <a:lnTo>
                    <a:pt x="1850720" y="2260600"/>
                  </a:lnTo>
                  <a:lnTo>
                    <a:pt x="1837372" y="2286000"/>
                  </a:lnTo>
                  <a:lnTo>
                    <a:pt x="1831086" y="2311400"/>
                  </a:lnTo>
                  <a:lnTo>
                    <a:pt x="1834375" y="2336800"/>
                  </a:lnTo>
                  <a:lnTo>
                    <a:pt x="1847011" y="2362200"/>
                  </a:lnTo>
                  <a:lnTo>
                    <a:pt x="1865782" y="2374900"/>
                  </a:lnTo>
                  <a:lnTo>
                    <a:pt x="1887486" y="2400300"/>
                  </a:lnTo>
                  <a:lnTo>
                    <a:pt x="1928939" y="2425700"/>
                  </a:lnTo>
                  <a:lnTo>
                    <a:pt x="1970341" y="2463800"/>
                  </a:lnTo>
                  <a:lnTo>
                    <a:pt x="2011705" y="2489200"/>
                  </a:lnTo>
                  <a:lnTo>
                    <a:pt x="2094344" y="2565400"/>
                  </a:lnTo>
                  <a:lnTo>
                    <a:pt x="2135619" y="2590800"/>
                  </a:lnTo>
                  <a:lnTo>
                    <a:pt x="2176881" y="2628900"/>
                  </a:lnTo>
                  <a:lnTo>
                    <a:pt x="2218118" y="2654300"/>
                  </a:lnTo>
                  <a:lnTo>
                    <a:pt x="2300554" y="2730500"/>
                  </a:lnTo>
                  <a:lnTo>
                    <a:pt x="2318270" y="2768600"/>
                  </a:lnTo>
                  <a:lnTo>
                    <a:pt x="2315286" y="2781300"/>
                  </a:lnTo>
                  <a:lnTo>
                    <a:pt x="2296858" y="2819400"/>
                  </a:lnTo>
                  <a:lnTo>
                    <a:pt x="2270798" y="2857500"/>
                  </a:lnTo>
                  <a:lnTo>
                    <a:pt x="2238324" y="2882900"/>
                  </a:lnTo>
                  <a:lnTo>
                    <a:pt x="2200668" y="2908300"/>
                  </a:lnTo>
                  <a:lnTo>
                    <a:pt x="2159050" y="2933700"/>
                  </a:lnTo>
                  <a:lnTo>
                    <a:pt x="2077059" y="2933700"/>
                  </a:lnTo>
                  <a:lnTo>
                    <a:pt x="2051138" y="2921000"/>
                  </a:lnTo>
                  <a:lnTo>
                    <a:pt x="2010638" y="2882900"/>
                  </a:lnTo>
                  <a:lnTo>
                    <a:pt x="1970151" y="2857500"/>
                  </a:lnTo>
                  <a:lnTo>
                    <a:pt x="1848827" y="2768600"/>
                  </a:lnTo>
                  <a:lnTo>
                    <a:pt x="1727974" y="2692400"/>
                  </a:lnTo>
                  <a:lnTo>
                    <a:pt x="1637360" y="2616200"/>
                  </a:lnTo>
                  <a:lnTo>
                    <a:pt x="1606105" y="2590800"/>
                  </a:lnTo>
                  <a:lnTo>
                    <a:pt x="1615503" y="2578100"/>
                  </a:lnTo>
                  <a:lnTo>
                    <a:pt x="1624139" y="2565400"/>
                  </a:lnTo>
                  <a:lnTo>
                    <a:pt x="1632165" y="2565400"/>
                  </a:lnTo>
                  <a:lnTo>
                    <a:pt x="1639709" y="2552700"/>
                  </a:lnTo>
                  <a:lnTo>
                    <a:pt x="1664817" y="2527300"/>
                  </a:lnTo>
                  <a:lnTo>
                    <a:pt x="1714690" y="2476500"/>
                  </a:lnTo>
                  <a:lnTo>
                    <a:pt x="1737029" y="2438400"/>
                  </a:lnTo>
                  <a:lnTo>
                    <a:pt x="1757819" y="2400300"/>
                  </a:lnTo>
                  <a:lnTo>
                    <a:pt x="1763064" y="2349500"/>
                  </a:lnTo>
                  <a:lnTo>
                    <a:pt x="1753908" y="2298700"/>
                  </a:lnTo>
                  <a:lnTo>
                    <a:pt x="1731505" y="2260600"/>
                  </a:lnTo>
                  <a:lnTo>
                    <a:pt x="1696986" y="2222500"/>
                  </a:lnTo>
                  <a:lnTo>
                    <a:pt x="1660055" y="2197100"/>
                  </a:lnTo>
                  <a:lnTo>
                    <a:pt x="1615135" y="2184400"/>
                  </a:lnTo>
                  <a:lnTo>
                    <a:pt x="1519796" y="2209800"/>
                  </a:lnTo>
                  <a:lnTo>
                    <a:pt x="1478572" y="2247900"/>
                  </a:lnTo>
                  <a:lnTo>
                    <a:pt x="1446441" y="2286000"/>
                  </a:lnTo>
                  <a:lnTo>
                    <a:pt x="1413891" y="2324100"/>
                  </a:lnTo>
                  <a:lnTo>
                    <a:pt x="1380972" y="2362200"/>
                  </a:lnTo>
                  <a:lnTo>
                    <a:pt x="1314284" y="2438400"/>
                  </a:lnTo>
                  <a:lnTo>
                    <a:pt x="1179182" y="2590800"/>
                  </a:lnTo>
                  <a:lnTo>
                    <a:pt x="1155801" y="2628900"/>
                  </a:lnTo>
                  <a:lnTo>
                    <a:pt x="1146073" y="2667000"/>
                  </a:lnTo>
                  <a:lnTo>
                    <a:pt x="1148626" y="2705100"/>
                  </a:lnTo>
                  <a:lnTo>
                    <a:pt x="1162050" y="2743200"/>
                  </a:lnTo>
                  <a:lnTo>
                    <a:pt x="1189164" y="2781300"/>
                  </a:lnTo>
                  <a:lnTo>
                    <a:pt x="1224064" y="2806700"/>
                  </a:lnTo>
                  <a:lnTo>
                    <a:pt x="1264424" y="2832100"/>
                  </a:lnTo>
                  <a:lnTo>
                    <a:pt x="1352334" y="2832100"/>
                  </a:lnTo>
                  <a:lnTo>
                    <a:pt x="1395247" y="2819400"/>
                  </a:lnTo>
                  <a:lnTo>
                    <a:pt x="1434376" y="2781300"/>
                  </a:lnTo>
                  <a:lnTo>
                    <a:pt x="1456690" y="2768600"/>
                  </a:lnTo>
                  <a:lnTo>
                    <a:pt x="1478356" y="2743200"/>
                  </a:lnTo>
                  <a:lnTo>
                    <a:pt x="1521117" y="2692400"/>
                  </a:lnTo>
                  <a:lnTo>
                    <a:pt x="1531696" y="2692400"/>
                  </a:lnTo>
                  <a:lnTo>
                    <a:pt x="1534972" y="2705100"/>
                  </a:lnTo>
                  <a:lnTo>
                    <a:pt x="1614220" y="2755900"/>
                  </a:lnTo>
                  <a:lnTo>
                    <a:pt x="1693227" y="2819400"/>
                  </a:lnTo>
                  <a:lnTo>
                    <a:pt x="1772259" y="2870200"/>
                  </a:lnTo>
                  <a:lnTo>
                    <a:pt x="1811870" y="2908300"/>
                  </a:lnTo>
                  <a:lnTo>
                    <a:pt x="1891449" y="2959100"/>
                  </a:lnTo>
                  <a:lnTo>
                    <a:pt x="1931479" y="2997200"/>
                  </a:lnTo>
                  <a:lnTo>
                    <a:pt x="1971713" y="3022600"/>
                  </a:lnTo>
                  <a:lnTo>
                    <a:pt x="2035746" y="3048000"/>
                  </a:lnTo>
                  <a:lnTo>
                    <a:pt x="2070900" y="3060700"/>
                  </a:lnTo>
                  <a:lnTo>
                    <a:pt x="2199259" y="3060700"/>
                  </a:lnTo>
                  <a:lnTo>
                    <a:pt x="2244483" y="3035300"/>
                  </a:lnTo>
                  <a:lnTo>
                    <a:pt x="2287371" y="3009900"/>
                  </a:lnTo>
                  <a:lnTo>
                    <a:pt x="2326932" y="2984500"/>
                  </a:lnTo>
                  <a:lnTo>
                    <a:pt x="2362123" y="2946400"/>
                  </a:lnTo>
                  <a:lnTo>
                    <a:pt x="2372055" y="2933700"/>
                  </a:lnTo>
                  <a:lnTo>
                    <a:pt x="2391930" y="2908300"/>
                  </a:lnTo>
                  <a:lnTo>
                    <a:pt x="2415362" y="2870200"/>
                  </a:lnTo>
                  <a:lnTo>
                    <a:pt x="2431364" y="2819400"/>
                  </a:lnTo>
                  <a:lnTo>
                    <a:pt x="2438323" y="2806700"/>
                  </a:lnTo>
                  <a:lnTo>
                    <a:pt x="2448268" y="2794000"/>
                  </a:lnTo>
                  <a:lnTo>
                    <a:pt x="2463266" y="2781300"/>
                  </a:lnTo>
                  <a:lnTo>
                    <a:pt x="2485377" y="2781300"/>
                  </a:lnTo>
                  <a:lnTo>
                    <a:pt x="2537637" y="2768600"/>
                  </a:lnTo>
                  <a:lnTo>
                    <a:pt x="2585148" y="2743200"/>
                  </a:lnTo>
                  <a:lnTo>
                    <a:pt x="2627757" y="2717800"/>
                  </a:lnTo>
                  <a:lnTo>
                    <a:pt x="2665285" y="2679700"/>
                  </a:lnTo>
                  <a:lnTo>
                    <a:pt x="2693568" y="2641600"/>
                  </a:lnTo>
                  <a:lnTo>
                    <a:pt x="2714383" y="2603500"/>
                  </a:lnTo>
                  <a:lnTo>
                    <a:pt x="2728912" y="2552700"/>
                  </a:lnTo>
                  <a:lnTo>
                    <a:pt x="2738336" y="2514600"/>
                  </a:lnTo>
                  <a:lnTo>
                    <a:pt x="2743835" y="2463800"/>
                  </a:lnTo>
                  <a:lnTo>
                    <a:pt x="2746400" y="2451100"/>
                  </a:lnTo>
                  <a:lnTo>
                    <a:pt x="2751442" y="2438400"/>
                  </a:lnTo>
                  <a:lnTo>
                    <a:pt x="2758617" y="2425700"/>
                  </a:lnTo>
                  <a:lnTo>
                    <a:pt x="2767622" y="2413000"/>
                  </a:lnTo>
                  <a:lnTo>
                    <a:pt x="2813545" y="2387600"/>
                  </a:lnTo>
                  <a:lnTo>
                    <a:pt x="2853436" y="2362200"/>
                  </a:lnTo>
                  <a:lnTo>
                    <a:pt x="2887713" y="2324100"/>
                  </a:lnTo>
                  <a:lnTo>
                    <a:pt x="2916758" y="2298700"/>
                  </a:lnTo>
                  <a:lnTo>
                    <a:pt x="2940964" y="2260600"/>
                  </a:lnTo>
                  <a:lnTo>
                    <a:pt x="2960738" y="2209800"/>
                  </a:lnTo>
                  <a:lnTo>
                    <a:pt x="2976473" y="2171700"/>
                  </a:lnTo>
                  <a:lnTo>
                    <a:pt x="2988564" y="2120900"/>
                  </a:lnTo>
                  <a:lnTo>
                    <a:pt x="2997403" y="2070100"/>
                  </a:lnTo>
                  <a:lnTo>
                    <a:pt x="3001454" y="2057400"/>
                  </a:lnTo>
                  <a:lnTo>
                    <a:pt x="3008172" y="2044700"/>
                  </a:lnTo>
                  <a:lnTo>
                    <a:pt x="3018688" y="2032000"/>
                  </a:lnTo>
                  <a:lnTo>
                    <a:pt x="3034169" y="2032000"/>
                  </a:lnTo>
                  <a:lnTo>
                    <a:pt x="3081896" y="2006600"/>
                  </a:lnTo>
                  <a:lnTo>
                    <a:pt x="3125038" y="1993900"/>
                  </a:lnTo>
                  <a:lnTo>
                    <a:pt x="3163544" y="1968500"/>
                  </a:lnTo>
                  <a:lnTo>
                    <a:pt x="3197352" y="1943100"/>
                  </a:lnTo>
                  <a:lnTo>
                    <a:pt x="3226409" y="1905000"/>
                  </a:lnTo>
                  <a:lnTo>
                    <a:pt x="3250654" y="1866900"/>
                  </a:lnTo>
                  <a:lnTo>
                    <a:pt x="3270021" y="1816100"/>
                  </a:lnTo>
                  <a:lnTo>
                    <a:pt x="3284448" y="1778000"/>
                  </a:lnTo>
                  <a:lnTo>
                    <a:pt x="3292640" y="1727200"/>
                  </a:lnTo>
                  <a:lnTo>
                    <a:pt x="3293529" y="1676400"/>
                  </a:lnTo>
                  <a:lnTo>
                    <a:pt x="3285909" y="1638300"/>
                  </a:lnTo>
                  <a:lnTo>
                    <a:pt x="3268611" y="1600200"/>
                  </a:lnTo>
                  <a:lnTo>
                    <a:pt x="3240443" y="1562100"/>
                  </a:lnTo>
                  <a:lnTo>
                    <a:pt x="3200222" y="1536700"/>
                  </a:lnTo>
                  <a:lnTo>
                    <a:pt x="3183661" y="1524000"/>
                  </a:lnTo>
                  <a:lnTo>
                    <a:pt x="3167723" y="1511300"/>
                  </a:lnTo>
                  <a:lnTo>
                    <a:pt x="3151479" y="1498600"/>
                  </a:lnTo>
                  <a:lnTo>
                    <a:pt x="3133991" y="1485900"/>
                  </a:lnTo>
                  <a:lnTo>
                    <a:pt x="3163671" y="1435100"/>
                  </a:lnTo>
                  <a:lnTo>
                    <a:pt x="3189109" y="1397000"/>
                  </a:lnTo>
                  <a:lnTo>
                    <a:pt x="3210699" y="1358900"/>
                  </a:lnTo>
                  <a:lnTo>
                    <a:pt x="3228810" y="1308100"/>
                  </a:lnTo>
                  <a:lnTo>
                    <a:pt x="3243796" y="1270000"/>
                  </a:lnTo>
                  <a:lnTo>
                    <a:pt x="3256064" y="1219200"/>
                  </a:lnTo>
                  <a:lnTo>
                    <a:pt x="3265957" y="1181100"/>
                  </a:lnTo>
                  <a:lnTo>
                    <a:pt x="3273869" y="1130300"/>
                  </a:lnTo>
                  <a:lnTo>
                    <a:pt x="3283318" y="1092200"/>
                  </a:lnTo>
                  <a:lnTo>
                    <a:pt x="3298596" y="1066800"/>
                  </a:lnTo>
                  <a:lnTo>
                    <a:pt x="3318472" y="1041400"/>
                  </a:lnTo>
                  <a:lnTo>
                    <a:pt x="3341725" y="1016000"/>
                  </a:lnTo>
                  <a:lnTo>
                    <a:pt x="3376028" y="977900"/>
                  </a:lnTo>
                  <a:lnTo>
                    <a:pt x="3511816" y="825500"/>
                  </a:lnTo>
                  <a:lnTo>
                    <a:pt x="3545421" y="800100"/>
                  </a:lnTo>
                  <a:lnTo>
                    <a:pt x="3564471" y="762000"/>
                  </a:lnTo>
                  <a:lnTo>
                    <a:pt x="3570173" y="7366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70726" y="1326832"/>
            <a:ext cx="5037455" cy="963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150" dirty="0">
                <a:solidFill>
                  <a:srgbClr val="041D40"/>
                </a:solidFill>
                <a:latin typeface="Segoe UI"/>
                <a:cs typeface="Segoe UI"/>
              </a:rPr>
              <a:t>Resource</a:t>
            </a:r>
            <a:r>
              <a:rPr sz="6150" spc="-320" dirty="0">
                <a:solidFill>
                  <a:srgbClr val="041D40"/>
                </a:solidFill>
                <a:latin typeface="Segoe UI"/>
                <a:cs typeface="Segoe UI"/>
              </a:rPr>
              <a:t> </a:t>
            </a:r>
            <a:r>
              <a:rPr sz="6150" spc="-20" dirty="0">
                <a:solidFill>
                  <a:srgbClr val="041D40"/>
                </a:solidFill>
                <a:latin typeface="Segoe UI"/>
                <a:cs typeface="Segoe UI"/>
              </a:rPr>
              <a:t>Page</a:t>
            </a:r>
            <a:endParaRPr sz="615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1319</Words>
  <Application>Microsoft Office PowerPoint</Application>
  <PresentationFormat>Custom</PresentationFormat>
  <Paragraphs>223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7" baseType="lpstr">
      <vt:lpstr>Arial</vt:lpstr>
      <vt:lpstr>Arial Black</vt:lpstr>
      <vt:lpstr>Arial MT</vt:lpstr>
      <vt:lpstr>Calibri</vt:lpstr>
      <vt:lpstr>Cambria</vt:lpstr>
      <vt:lpstr>Lucida Sans Unicode</vt:lpstr>
      <vt:lpstr>Open Sans Extra Bold</vt:lpstr>
      <vt:lpstr>Poppins</vt:lpstr>
      <vt:lpstr>Poppins Bold</vt:lpstr>
      <vt:lpstr>Segoe UI</vt:lpstr>
      <vt:lpstr>Times New Roman</vt:lpstr>
      <vt:lpstr>Wingdings</vt:lpstr>
      <vt:lpstr>Office Theme</vt:lpstr>
      <vt:lpstr>PowerPoint Presentation</vt:lpstr>
      <vt:lpstr>Menu</vt:lpstr>
      <vt:lpstr>Pengenalan Website PPMS IISAP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Tujuan</vt:lpstr>
      <vt:lpstr>Target Pengunjung</vt:lpstr>
      <vt:lpstr>Struktur Pengelola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ALUR PROSES</vt:lpstr>
      <vt:lpstr>PowerPoint Presentation</vt:lpstr>
      <vt:lpstr>PowerPoint Presentation</vt:lpstr>
      <vt:lpstr>Resource Page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Rivaldi Pranata Sunandar</cp:lastModifiedBy>
  <cp:revision>1</cp:revision>
  <dcterms:created xsi:type="dcterms:W3CDTF">2025-06-18T06:37:44Z</dcterms:created>
  <dcterms:modified xsi:type="dcterms:W3CDTF">2025-06-18T07:07:57Z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2025-06-17T00:00:00Z</vt:filetime>
  </property>
  <property fmtid="{D5CDD505-2E9C-101B-9397-08002B2CF9AE}" pid="3" name="LastSaved">
    <vt:filetime>2025-06-18T00:00:00Z</vt:filetime>
  </property>
</Properties>
</file>